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99" r:id="rId2"/>
    <p:sldId id="300" r:id="rId3"/>
    <p:sldId id="308" r:id="rId4"/>
    <p:sldId id="302" r:id="rId5"/>
    <p:sldId id="303" r:id="rId6"/>
    <p:sldId id="304" r:id="rId7"/>
    <p:sldId id="272" r:id="rId8"/>
  </p:sldIdLst>
  <p:sldSz cx="12192000" cy="6858000"/>
  <p:notesSz cx="9601200" cy="7315200"/>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97" userDrawn="1">
          <p15:clr>
            <a:srgbClr val="A4A3A4"/>
          </p15:clr>
        </p15:guide>
        <p15:guide id="2" pos="2952" userDrawn="1">
          <p15:clr>
            <a:srgbClr val="A4A3A4"/>
          </p15:clr>
        </p15:guide>
        <p15:guide id="3" pos="4752" userDrawn="1">
          <p15:clr>
            <a:srgbClr val="A4A3A4"/>
          </p15:clr>
        </p15:guide>
        <p15:guide id="4"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371"/>
    <a:srgbClr val="FFFFFF"/>
    <a:srgbClr val="FF7330"/>
    <a:srgbClr val="008CCF"/>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9" autoAdjust="0"/>
    <p:restoredTop sz="74014" autoAdjust="0"/>
  </p:normalViewPr>
  <p:slideViewPr>
    <p:cSldViewPr snapToGrid="0" showGuides="1">
      <p:cViewPr varScale="1">
        <p:scale>
          <a:sx n="93" d="100"/>
          <a:sy n="93" d="100"/>
        </p:scale>
        <p:origin x="1744" y="200"/>
      </p:cViewPr>
      <p:guideLst>
        <p:guide orient="horz" pos="1797"/>
        <p:guide pos="2952"/>
        <p:guide pos="4752"/>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828"/>
    </p:cViewPr>
  </p:sorterViewPr>
  <p:notesViewPr>
    <p:cSldViewPr snapToGrid="0" showGuides="1">
      <p:cViewPr varScale="1">
        <p:scale>
          <a:sx n="97" d="100"/>
          <a:sy n="97" d="100"/>
        </p:scale>
        <p:origin x="2700" y="84"/>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CCACEC2-F4BE-4710-AFD9-BA2674ECF4D7}"/>
              </a:ext>
            </a:extLst>
          </p:cNvPr>
          <p:cNvSpPr/>
          <p:nvPr/>
        </p:nvSpPr>
        <p:spPr>
          <a:xfrm>
            <a:off x="206406" y="488458"/>
            <a:ext cx="7214687" cy="41198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s-ES"/>
          </a:p>
        </p:txBody>
      </p:sp>
      <p:sp>
        <p:nvSpPr>
          <p:cNvPr id="4" name="Slide Image Placeholder 3"/>
          <p:cNvSpPr>
            <a:spLocks noGrp="1" noRot="1" noChangeAspect="1"/>
          </p:cNvSpPr>
          <p:nvPr>
            <p:ph type="sldImg" idx="2"/>
          </p:nvPr>
        </p:nvSpPr>
        <p:spPr>
          <a:xfrm>
            <a:off x="197751" y="477448"/>
            <a:ext cx="7326312" cy="4122738"/>
          </a:xfrm>
          <a:prstGeom prst="rect">
            <a:avLst/>
          </a:prstGeom>
          <a:noFill/>
          <a:ln w="12700">
            <a:solidFill>
              <a:prstClr val="black"/>
            </a:solidFill>
          </a:ln>
        </p:spPr>
        <p:txBody>
          <a:bodyPr vert="horz" lIns="96661" tIns="48331" rIns="96661" bIns="48331" rtlCol="0" anchor="ctr"/>
          <a:lstStyle/>
          <a:p>
            <a:endParaRPr lang="es-ES"/>
          </a:p>
        </p:txBody>
      </p:sp>
      <p:sp>
        <p:nvSpPr>
          <p:cNvPr id="5" name="Notes Placeholder 4"/>
          <p:cNvSpPr>
            <a:spLocks noGrp="1"/>
          </p:cNvSpPr>
          <p:nvPr>
            <p:ph type="body" sz="quarter" idx="3"/>
          </p:nvPr>
        </p:nvSpPr>
        <p:spPr>
          <a:xfrm>
            <a:off x="206407" y="5025968"/>
            <a:ext cx="7214687" cy="219749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Rectangle 5">
            <a:extLst>
              <a:ext uri="{FF2B5EF4-FFF2-40B4-BE49-F238E27FC236}">
                <a16:creationId xmlns:a16="http://schemas.microsoft.com/office/drawing/2014/main" id="{A2DEEEB9-6814-4149-8035-C83C92EB3A61}"/>
              </a:ext>
            </a:extLst>
          </p:cNvPr>
          <p:cNvSpPr/>
          <p:nvPr/>
        </p:nvSpPr>
        <p:spPr>
          <a:xfrm>
            <a:off x="0" y="2"/>
            <a:ext cx="9601200"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algn="ctr"/>
            <a:endParaRPr lang="es-ES"/>
          </a:p>
        </p:txBody>
      </p:sp>
      <p:sp>
        <p:nvSpPr>
          <p:cNvPr id="8" name="TextBox 7">
            <a:extLst>
              <a:ext uri="{FF2B5EF4-FFF2-40B4-BE49-F238E27FC236}">
                <a16:creationId xmlns:a16="http://schemas.microsoft.com/office/drawing/2014/main" id="{D66DA7DE-23DE-492A-B54B-E714D59AD387}"/>
              </a:ext>
            </a:extLst>
          </p:cNvPr>
          <p:cNvSpPr txBox="1"/>
          <p:nvPr/>
        </p:nvSpPr>
        <p:spPr>
          <a:xfrm>
            <a:off x="149723" y="0"/>
            <a:ext cx="7685712" cy="301090"/>
          </a:xfrm>
          <a:prstGeom prst="rect">
            <a:avLst/>
          </a:prstGeom>
          <a:noFill/>
        </p:spPr>
        <p:txBody>
          <a:bodyPr wrap="square" lIns="102180" tIns="51091" rIns="102180" bIns="51091" rtlCol="0">
            <a:spAutoFit/>
          </a:bodyPr>
          <a:lstStyle/>
          <a:p>
            <a:r>
              <a:rPr lang="es-ES" sz="1300">
                <a:solidFill>
                  <a:srgbClr val="2196F3"/>
                </a:solidFill>
                <a:latin typeface="Rubik" pitchFamily="2" charset="-79"/>
                <a:cs typeface="Rubik" pitchFamily="2" charset="-79"/>
              </a:rPr>
              <a:t>Course</a:t>
            </a:r>
            <a:r>
              <a:rPr lang="es-ES" sz="1300">
                <a:latin typeface="Rubik" pitchFamily="2" charset="-79"/>
                <a:cs typeface="Rubik" pitchFamily="2" charset="-79"/>
              </a:rPr>
              <a:t>: Introduction to DHIS2 – </a:t>
            </a:r>
            <a:r>
              <a:rPr lang="es-ES" sz="1300">
                <a:solidFill>
                  <a:srgbClr val="2196F3"/>
                </a:solidFill>
                <a:latin typeface="Rubik" pitchFamily="2" charset="-79"/>
                <a:cs typeface="Rubik" pitchFamily="2" charset="-79"/>
              </a:rPr>
              <a:t>Lesson</a:t>
            </a:r>
            <a:r>
              <a:rPr lang="es-ES" sz="1300">
                <a:latin typeface="Rubik" pitchFamily="2" charset="-79"/>
                <a:cs typeface="Rubik" pitchFamily="2" charset="-79"/>
              </a:rPr>
              <a:t>: How Are Data Analyzed and Interpreted in DHIS2? </a:t>
            </a:r>
          </a:p>
        </p:txBody>
      </p:sp>
      <p:sp>
        <p:nvSpPr>
          <p:cNvPr id="9" name="Slide Number Placeholder 6">
            <a:extLst>
              <a:ext uri="{FF2B5EF4-FFF2-40B4-BE49-F238E27FC236}">
                <a16:creationId xmlns:a16="http://schemas.microsoft.com/office/drawing/2014/main" id="{9A8D6042-C1D7-4514-AAF1-3984DB774B3A}"/>
              </a:ext>
            </a:extLst>
          </p:cNvPr>
          <p:cNvSpPr txBox="1">
            <a:spLocks/>
          </p:cNvSpPr>
          <p:nvPr/>
        </p:nvSpPr>
        <p:spPr>
          <a:xfrm>
            <a:off x="8711387" y="2"/>
            <a:ext cx="866053" cy="297654"/>
          </a:xfrm>
          <a:prstGeom prst="rect">
            <a:avLst/>
          </a:prstGeom>
        </p:spPr>
        <p:txBody>
          <a:bodyPr vert="horz" lIns="102180" tIns="51091" rIns="102180" bIns="51091" rtlCol="0" anchor="b"/>
          <a:lstStyle>
            <a:defPPr>
              <a:defRPr lang="es-ES"/>
            </a:defPPr>
            <a:lvl1pPr marL="0" algn="r" defTabSz="914400" rtl="0" eaLnBrk="1" latinLnBrk="0" hangingPunct="1">
              <a:defRPr sz="1300" kern="1200">
                <a:solidFill>
                  <a:schemeClr val="tx1"/>
                </a:solidFill>
                <a:latin typeface="Rubik Medium" pitchFamily="2" charset="-79"/>
                <a:ea typeface="+mn-ea"/>
                <a:cs typeface="Rubik Medium" pitchFamily="2"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A9EAA7-6341-4A26-8261-213BB66666A9}" type="slidenum">
              <a:rPr lang="es-ES" smtClean="0"/>
              <a:pPr/>
              <a:t>‹#›</a:t>
            </a:fld>
            <a:endParaRPr lang="es-ES"/>
          </a:p>
        </p:txBody>
      </p:sp>
      <p:sp>
        <p:nvSpPr>
          <p:cNvPr id="11" name="Rectangle 10">
            <a:extLst>
              <a:ext uri="{FF2B5EF4-FFF2-40B4-BE49-F238E27FC236}">
                <a16:creationId xmlns:a16="http://schemas.microsoft.com/office/drawing/2014/main" id="{21E1E2C7-E618-4647-AF4B-445C22AD68EE}"/>
              </a:ext>
            </a:extLst>
          </p:cNvPr>
          <p:cNvSpPr/>
          <p:nvPr/>
        </p:nvSpPr>
        <p:spPr>
          <a:xfrm>
            <a:off x="0" y="4665222"/>
            <a:ext cx="7421093"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    Narration</a:t>
            </a:r>
          </a:p>
        </p:txBody>
      </p:sp>
      <p:sp>
        <p:nvSpPr>
          <p:cNvPr id="12" name="Rectangle 11">
            <a:extLst>
              <a:ext uri="{FF2B5EF4-FFF2-40B4-BE49-F238E27FC236}">
                <a16:creationId xmlns:a16="http://schemas.microsoft.com/office/drawing/2014/main" id="{78A64629-6DAD-4F18-B0B5-2256D035C8EB}"/>
              </a:ext>
            </a:extLst>
          </p:cNvPr>
          <p:cNvSpPr/>
          <p:nvPr/>
        </p:nvSpPr>
        <p:spPr>
          <a:xfrm>
            <a:off x="7421093" y="479039"/>
            <a:ext cx="2180107" cy="303875"/>
          </a:xfrm>
          <a:prstGeom prst="rect">
            <a:avLst/>
          </a:prstGeom>
          <a:solidFill>
            <a:schemeClr val="bg1">
              <a:lumMod val="95000"/>
            </a:schemeClr>
          </a:solidFill>
          <a:ln>
            <a:solidFill>
              <a:srgbClr val="093371"/>
            </a:solidFill>
          </a:ln>
        </p:spPr>
        <p:style>
          <a:lnRef idx="2">
            <a:schemeClr val="accent1">
              <a:shade val="50000"/>
            </a:schemeClr>
          </a:lnRef>
          <a:fillRef idx="1">
            <a:schemeClr val="accent1"/>
          </a:fillRef>
          <a:effectRef idx="0">
            <a:schemeClr val="accent1"/>
          </a:effectRef>
          <a:fontRef idx="minor">
            <a:schemeClr val="lt1"/>
          </a:fontRef>
        </p:style>
        <p:txBody>
          <a:bodyPr lIns="102180" tIns="51091" rIns="102180" bIns="51091" rtlCol="0" anchor="ctr"/>
          <a:lstStyle/>
          <a:p>
            <a:pPr lvl="0" algn="l"/>
            <a:r>
              <a:rPr lang="es-ES" sz="1300" kern="1200">
                <a:solidFill>
                  <a:srgbClr val="2196F3"/>
                </a:solidFill>
                <a:latin typeface="Rubik" pitchFamily="2" charset="-79"/>
                <a:ea typeface="+mn-ea"/>
                <a:cs typeface="Rubik" pitchFamily="2" charset="-79"/>
              </a:rPr>
              <a:t>My notes</a:t>
            </a:r>
          </a:p>
        </p:txBody>
      </p:sp>
      <p:cxnSp>
        <p:nvCxnSpPr>
          <p:cNvPr id="13" name="Straight Connector 12">
            <a:extLst>
              <a:ext uri="{FF2B5EF4-FFF2-40B4-BE49-F238E27FC236}">
                <a16:creationId xmlns:a16="http://schemas.microsoft.com/office/drawing/2014/main" id="{D6DE7C78-F4D7-42AA-9580-0F91F1A9B32A}"/>
              </a:ext>
            </a:extLst>
          </p:cNvPr>
          <p:cNvCxnSpPr>
            <a:cxnSpLocks/>
          </p:cNvCxnSpPr>
          <p:nvPr/>
        </p:nvCxnSpPr>
        <p:spPr>
          <a:xfrm>
            <a:off x="7660760" y="1124729"/>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337898-A120-4A0C-BF8B-CC34DDAFD200}"/>
              </a:ext>
            </a:extLst>
          </p:cNvPr>
          <p:cNvCxnSpPr>
            <a:cxnSpLocks/>
          </p:cNvCxnSpPr>
          <p:nvPr/>
        </p:nvCxnSpPr>
        <p:spPr>
          <a:xfrm>
            <a:off x="7660760" y="1478075"/>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224F92-25A2-471D-BD0E-E3E52B9F52B5}"/>
              </a:ext>
            </a:extLst>
          </p:cNvPr>
          <p:cNvCxnSpPr>
            <a:cxnSpLocks/>
          </p:cNvCxnSpPr>
          <p:nvPr/>
        </p:nvCxnSpPr>
        <p:spPr>
          <a:xfrm>
            <a:off x="7660760" y="183142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258BF-7051-40D1-BAD1-A53AD630F69E}"/>
              </a:ext>
            </a:extLst>
          </p:cNvPr>
          <p:cNvCxnSpPr>
            <a:cxnSpLocks/>
          </p:cNvCxnSpPr>
          <p:nvPr/>
        </p:nvCxnSpPr>
        <p:spPr>
          <a:xfrm>
            <a:off x="7660760" y="21847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6D0E96-C383-4573-81AC-34D61AA4931E}"/>
              </a:ext>
            </a:extLst>
          </p:cNvPr>
          <p:cNvCxnSpPr>
            <a:cxnSpLocks/>
          </p:cNvCxnSpPr>
          <p:nvPr/>
        </p:nvCxnSpPr>
        <p:spPr>
          <a:xfrm>
            <a:off x="7660760" y="253811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821542-9C09-4005-B1DB-CB1E03E00B1B}"/>
              </a:ext>
            </a:extLst>
          </p:cNvPr>
          <p:cNvCxnSpPr>
            <a:cxnSpLocks/>
          </p:cNvCxnSpPr>
          <p:nvPr/>
        </p:nvCxnSpPr>
        <p:spPr>
          <a:xfrm>
            <a:off x="7660760" y="289145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B2ACF1-29DF-40AD-B20C-831C72309FDE}"/>
              </a:ext>
            </a:extLst>
          </p:cNvPr>
          <p:cNvCxnSpPr>
            <a:cxnSpLocks/>
          </p:cNvCxnSpPr>
          <p:nvPr/>
        </p:nvCxnSpPr>
        <p:spPr>
          <a:xfrm>
            <a:off x="7660760" y="324480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C61F4-C69A-419A-BB3F-3D2AA3F32ED5}"/>
              </a:ext>
            </a:extLst>
          </p:cNvPr>
          <p:cNvCxnSpPr>
            <a:cxnSpLocks/>
          </p:cNvCxnSpPr>
          <p:nvPr/>
        </p:nvCxnSpPr>
        <p:spPr>
          <a:xfrm>
            <a:off x="7660760" y="359815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BCEBA0-710A-4618-B163-E27E1464ADA7}"/>
              </a:ext>
            </a:extLst>
          </p:cNvPr>
          <p:cNvCxnSpPr>
            <a:cxnSpLocks/>
          </p:cNvCxnSpPr>
          <p:nvPr/>
        </p:nvCxnSpPr>
        <p:spPr>
          <a:xfrm>
            <a:off x="7660760" y="3951497"/>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E3A06D-2693-44C2-9A92-480F61E69C53}"/>
              </a:ext>
            </a:extLst>
          </p:cNvPr>
          <p:cNvCxnSpPr>
            <a:cxnSpLocks/>
          </p:cNvCxnSpPr>
          <p:nvPr/>
        </p:nvCxnSpPr>
        <p:spPr>
          <a:xfrm>
            <a:off x="7660760" y="430484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EE340E-5C43-4A6D-9F29-36662EBE6BAD}"/>
              </a:ext>
            </a:extLst>
          </p:cNvPr>
          <p:cNvCxnSpPr>
            <a:cxnSpLocks/>
          </p:cNvCxnSpPr>
          <p:nvPr/>
        </p:nvCxnSpPr>
        <p:spPr>
          <a:xfrm>
            <a:off x="7660760" y="465818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FF042-6CBC-496E-B50B-24B9C7D1BE3D}"/>
              </a:ext>
            </a:extLst>
          </p:cNvPr>
          <p:cNvCxnSpPr>
            <a:cxnSpLocks/>
          </p:cNvCxnSpPr>
          <p:nvPr/>
        </p:nvCxnSpPr>
        <p:spPr>
          <a:xfrm>
            <a:off x="7660760" y="5011534"/>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8D5ED3-E957-4261-A3A6-9352AAD6E5A8}"/>
              </a:ext>
            </a:extLst>
          </p:cNvPr>
          <p:cNvCxnSpPr>
            <a:cxnSpLocks/>
          </p:cNvCxnSpPr>
          <p:nvPr/>
        </p:nvCxnSpPr>
        <p:spPr>
          <a:xfrm>
            <a:off x="7660760" y="5364880"/>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154871-E6D6-4200-AB7C-B1335CE01E01}"/>
              </a:ext>
            </a:extLst>
          </p:cNvPr>
          <p:cNvCxnSpPr>
            <a:cxnSpLocks/>
          </p:cNvCxnSpPr>
          <p:nvPr/>
        </p:nvCxnSpPr>
        <p:spPr>
          <a:xfrm>
            <a:off x="7660760" y="571822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E56B18-9393-42DC-BD8A-FF88E94390AA}"/>
              </a:ext>
            </a:extLst>
          </p:cNvPr>
          <p:cNvCxnSpPr>
            <a:cxnSpLocks/>
          </p:cNvCxnSpPr>
          <p:nvPr/>
        </p:nvCxnSpPr>
        <p:spPr>
          <a:xfrm>
            <a:off x="7660760" y="6071572"/>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CD618D-753E-4247-BF16-E9E4D2323073}"/>
              </a:ext>
            </a:extLst>
          </p:cNvPr>
          <p:cNvCxnSpPr>
            <a:cxnSpLocks/>
          </p:cNvCxnSpPr>
          <p:nvPr/>
        </p:nvCxnSpPr>
        <p:spPr>
          <a:xfrm>
            <a:off x="7660760" y="6424918"/>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017F2-3262-4F04-B1B5-C4040E2BD3F1}"/>
              </a:ext>
            </a:extLst>
          </p:cNvPr>
          <p:cNvCxnSpPr>
            <a:cxnSpLocks/>
          </p:cNvCxnSpPr>
          <p:nvPr/>
        </p:nvCxnSpPr>
        <p:spPr>
          <a:xfrm>
            <a:off x="7660760" y="6778266"/>
            <a:ext cx="172821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txid="33c7e0d1efc185e8b87f734c46fc70c9">
            <a:pPr rtl="0"/>
            <a:r>
              <a:rPr b="0" dirty="0" i="0" kern="1200" lang="en-US" strike="noStrike" sz="1400" u="none">
                <a:solidFill>
                  <a:schemeClr val="tx1"/>
                </a:solidFill>
                <a:effectLst/>
                <a:latin charset="0" panose="020F0502020204030203" pitchFamily="34" typeface="Lato"/>
                <a:ea typeface="+mn-ea"/>
                <a:cs typeface="+mn-cs"/>
              </a:rPr>
              <a:t>Dans cette vidéo, nous allons vous montrer comment créer des ensembles de données dans DHIS2.</a:t>
            </a:r>
            <a:endParaRPr b="0" dirty="0" lang="en-US">
              <a:effectLst/>
            </a:endParaRPr>
          </a:p>
          <a:p txid="7be41f9abf396bad87f768fa20ccea28">
            <a:pPr rtl="0"/>
            <a:br>
              <a:rPr b="0" dirty="0" lang="en-US">
                <a:effectLst/>
              </a:rPr>
            </a:br>
            <a:r>
              <a:rPr b="0" dirty="0" i="0" kern="1200" lang="en-US" strike="noStrike" sz="1400" u="none">
                <a:solidFill>
                  <a:schemeClr val="tx1"/>
                </a:solidFill>
                <a:effectLst/>
                <a:latin charset="0" panose="020F0502020204030203" pitchFamily="34" typeface="Lato"/>
                <a:ea typeface="+mn-ea"/>
                <a:cs typeface="+mn-cs"/>
              </a:rPr>
              <a:t>Nous allons créer l'ensemble de données RMNCAH en utilisant les métadonnées que nous avons déjà configurées précédemment dans ce cours.</a:t>
            </a:r>
            <a:endParaRPr b="0" dirty="0" lang="en-US">
              <a:effectLst/>
            </a:endParaRPr>
          </a:p>
          <a:p>
            <a:br>
              <a:rPr dirty="0" lang="en-US"/>
            </a:br>
            <a:endParaRPr dirty="0" lang="es-ES"/>
          </a:p>
        </p:txBody>
      </p:sp>
    </p:spTree>
    <p:extLst>
      <p:ext uri="{BB962C8B-B14F-4D97-AF65-F5344CB8AC3E}">
        <p14:creationId xmlns:p14="http://schemas.microsoft.com/office/powerpoint/2010/main" val="352747014"/>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33c7e0d1efc185e8b87f734c46fc70c9">
            <a:pPr rtl="0"/>
            <a:r>
              <a:rPr b="0" dirty="0" lang="en-US">
                <a:effectLst/>
              </a:rPr>
              <a:t>Dans cette vidéo, nous allons vous montrer comment créer des ensembles de données dans DHIS2.</a:t>
            </a:r>
            <a:br>
              <a:rPr b="0" dirty="0" lang="en-US">
                <a:effectLst/>
              </a:rPr>
            </a:br>
            <a:br>
              <a:rPr dirty="0" lang="en-US"/>
            </a:br>
            <a:endParaRPr dirty="0" lang="en-NO"/>
          </a:p>
        </p:txBody>
      </p:sp>
    </p:spTree>
    <p:extLst>
      <p:ext uri="{BB962C8B-B14F-4D97-AF65-F5344CB8AC3E}">
        <p14:creationId xmlns:p14="http://schemas.microsoft.com/office/powerpoint/2010/main" val="1404448195"/>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b7e59430a85a0ab668d5f4f377967c7a">
            <a:r>
              <a:rPr dirty="0" lang="en-US"/>
              <a:t>Nous allons créer l'ensemble de données RMNCAH en utilisant les métadonnées que nous avons déjà configurées au début de ce cours.</a:t>
            </a:r>
            <a:br>
              <a:rPr dirty="0" lang="en-US"/>
            </a:br>
            <a:br>
              <a:rPr dirty="0" lang="en-US"/>
            </a:br>
            <a:endParaRPr dirty="0" lang="en-NO"/>
          </a:p>
        </p:txBody>
      </p:sp>
    </p:spTree>
    <p:extLst>
      <p:ext uri="{BB962C8B-B14F-4D97-AF65-F5344CB8AC3E}">
        <p14:creationId xmlns:p14="http://schemas.microsoft.com/office/powerpoint/2010/main" val="1779357200"/>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f46011f04e5e0f3a1ec1bae4fef281bd">
            <a:r>
              <a:rPr dirty="0" lang="en-US"/>
              <a:t>La première étape consiste à créer un ensemble de données par défaut, où nous pouvons configurer les informations de base sur l'ensemble de données, en saisissant son nom, en sélectionnant la période de collecte, en ajoutant les éléments de données associés à l'ensemble de données et en l'assignant aux unités d'organisation pour lesquelles les données seront saisies.</a:t>
            </a:r>
          </a:p>
          <a:p>
            <a:endParaRPr dirty="0" lang="en-US"/>
          </a:p>
          <a:p txid="c4a86e4a92e6f12ea527d9ec84cc0604">
            <a:r>
              <a:rPr dirty="0" lang="en-US"/>
              <a:t>La deuxième étape consiste à créer les sections. Pour chaque section que nous créons, nous devons définir un titre de section et assigner les éléments de données à la section dans l'ordre dans lequel nous voulons qu'ils apparaissent dans le formulaire de saisie des données. Voyons alors comment cela fonctionne dans DHIS2.</a:t>
            </a:r>
            <a:br>
              <a:rPr dirty="0" lang="en-US"/>
            </a:br>
            <a:endParaRPr dirty="0" lang="en-NO"/>
          </a:p>
        </p:txBody>
      </p:sp>
    </p:spTree>
    <p:extLst>
      <p:ext uri="{BB962C8B-B14F-4D97-AF65-F5344CB8AC3E}">
        <p14:creationId xmlns:p14="http://schemas.microsoft.com/office/powerpoint/2010/main" val="3508293147"/>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txid="6a645c975c5efaab5d9a66483884da3d">
            <a:r>
              <a:rPr dirty="0" lang="en-US"/>
              <a:t>Pour créer un nouvel ensemble de données, ouvrez l'application Maintenance. Ensuite, sélectionnez l'onglet Ensemble de données et choisissez Ensemble de données dans le menu de gauche. La page de maintenance des ensembles de données s'ouvre et affiche la liste des éléments de données créés dans le système. Les ensembles de données que vous voyez ici dépendent de votre accès au système.</a:t>
            </a:r>
          </a:p>
          <a:p>
            <a:endParaRPr dirty="0" lang="en-US"/>
          </a:p>
          <a:p txid="a9d9908a3300b13ceb1912bdbacf0969">
            <a:r>
              <a:rPr dirty="0" lang="en-US"/>
              <a:t>Étant donné qu'il s'agit d'une nouvelle base de données, aucun ensemble de données ne s'affiche. Cliquez sur l'icône + pour commencer à créer le nouvel ensemble de données. Commencez par indiquer le nom.</a:t>
            </a:r>
          </a:p>
          <a:p>
            <a:endParaRPr dirty="0" lang="en-US"/>
          </a:p>
          <a:p txid="df0c5a3f2afa8cc764f5c6ee41844060">
            <a:r>
              <a:rPr dirty="0" lang="en-US"/>
              <a:t>Dans cet exemple, nous utiliserons RMNCAH. Le prochain champ obligatoire est le type de période. Le type de période définit la fréquence à laquelle ces données sont collectées et saisies dans DHIS2. Dans notre cas, nous sélectionnerons le type de période "mensuel".</a:t>
            </a:r>
          </a:p>
          <a:p>
            <a:endParaRPr dirty="0" lang="en-US"/>
          </a:p>
          <a:p txid="fd0f83e32245ea3461b19c29b3f4295f">
            <a:r>
              <a:rPr dirty="0" lang="en-US"/>
              <a:t>Vous allez remarquer que le champ situé au-dessus du type de période correspond au nombre de jours après la période à prendre en compte pour la soumission dans les délais. La valeur par défaut de ce champ est 15. Cela signifie que l'ensemble des données doit être soumis dans les 15 jours suivant la fin de la période de saisie pour être considéré comme soumis dans les délais.</a:t>
            </a:r>
          </a:p>
          <a:p>
            <a:endParaRPr dirty="0" lang="en-US"/>
          </a:p>
          <a:p txid="406a49a9ad4b0a1ad825cf243d55f562">
            <a:r>
              <a:rPr dirty="0" lang="en-US"/>
              <a:t>Dans cet exemple utilisant des périodes mensuelles, cela signifie que nous devons terminer la saisie de l'ensemble de données avant le 15 du mois suivant pour qu'elle soit considérée comme une soumission dans les délais. Ce nombre de jours peut être modifié en fonction des spécificités de votre programme. Le prochain champ obligatoire est la combinaison de catégories. Dans notre exemple, nous n'allons pas le renseigner.</a:t>
            </a:r>
          </a:p>
          <a:p>
            <a:endParaRPr dirty="0" lang="en-US"/>
          </a:p>
          <a:p txid="a5dbf4bbdf241cb506cec09490679beb">
            <a:r>
              <a:rPr dirty="0" lang="en-US"/>
              <a:t>Pour en savoir plus sur les combinaisons de catégories en rapport avec les ensembles de données, consultez la documentation DHIS2. Faites maintenant défiler la page jusqu'à la section des éléments de données pour ajouter les éléments de données à l'ensemble de données. Tous les éléments de données de la liste disponible sont ceux que nous voulons affecter à l'ensemble de données.</a:t>
            </a:r>
          </a:p>
          <a:p>
            <a:endParaRPr dirty="0" lang="en-US"/>
          </a:p>
          <a:p txid="fb89630c3c77193ae27b9a06c92b4068">
            <a:r>
              <a:rPr dirty="0" lang="en-US"/>
              <a:t>Cliquez sur "Assigner tout" pour les déplacer tous dans la boîte sélectionnée. La dernière étape consiste à affecter l'ensemble de données aux unités d'organisation. Cela permet de déterminer où les données seront capturées. Dans notre exemple, nous devons sélectionner toutes les uunités d'organisation du niveau établissement.</a:t>
            </a:r>
          </a:p>
          <a:p>
            <a:endParaRPr dirty="0" lang="en-US"/>
          </a:p>
          <a:p txid="a198ff3de4cd54ce33967a481d40c252">
            <a:r>
              <a:rPr dirty="0" lang="en-US"/>
              <a:t>Les unités d'organisation peuvent être sélectionnées de plusieurs manières. On peut ouvrir la hiérarchie et sélectionner des unités particulières, utiliser le champ du niveau des unités d'organisation et sélectionner toutes les unités d'organisation à un niveau particulier, ou utiliser le champ du groupe d'unités d'organisation pour sélectionner toutes les unités d'organisation au sein des groupes sélectionnés.</a:t>
            </a:r>
          </a:p>
          <a:p>
            <a:endParaRPr dirty="0" lang="en-US"/>
          </a:p>
          <a:p txid="b76206bcc7cac3673673771e803fdb81">
            <a:r>
              <a:rPr dirty="0" lang="en-US"/>
              <a:t>Pour notre exemple, utilisez l'option Niveaux et sélectionnez les unités d'organisation de niveau établissement, puis cliquez sur Sélectionner pour les sélectionner dans la hiérarchie. Vous remarquerez que les unités d'organisation de niveau établissement sont désormais répertoriées en orange, car elles sont sélectionnées pour l'ensemble de données. Pour enregistrer l'ensemble de données en tant que formulaire par défaut, cliquez sur Enregistrer.</a:t>
            </a:r>
          </a:p>
        </p:txBody>
      </p:sp>
    </p:spTree>
    <p:extLst>
      <p:ext uri="{BB962C8B-B14F-4D97-AF65-F5344CB8AC3E}">
        <p14:creationId xmlns:p14="http://schemas.microsoft.com/office/powerpoint/2010/main" val="1826186495"/>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98438" y="477838"/>
            <a:ext cx="7326312" cy="4122737"/>
          </a:xfrm>
        </p:spPr>
      </p:sp>
      <p:sp>
        <p:nvSpPr>
          <p:cNvPr id="3" name="Notes Placeholder 2"/>
          <p:cNvSpPr>
            <a:spLocks noGrp="1"/>
          </p:cNvSpPr>
          <p:nvPr>
            <p:ph idx="1" type="body"/>
          </p:nvPr>
        </p:nvSpPr>
        <p:spPr/>
        <p:txBody>
          <a:bodyPr/>
          <a:lstStyle/>
          <a:p>
            <a:pPr rtl="0"/>
            <a:endParaRPr dirty="0" lang="en-US">
              <a:solidFill>
                <a:srgbClr val="000000"/>
              </a:solidFill>
              <a:effectLst/>
              <a:sym typeface=""/>
            </a:endParaRPr>
          </a:p>
          <a:p txid="aa2be1d01385a971599efb99a255f110">
            <a:r>
              <a:rPr dirty="0" lang="en-US">
                <a:solidFill>
                  <a:srgbClr val="000000"/>
                </a:solidFill>
                <a:sym typeface=""/>
              </a:rPr>
              <a:t>Pour conclure, voici les étapes à suivre pour créer un ensemble de données en tant que formulaire par défaut dans DHIS2 : ouvrez l'application Maintenance, sélectionnez l'onglet Ensemble de données et choisissez Ensemble de données dans le menu de gauche. Cliquez ensuite sur le signe + pour créer un ensemble de données. Une fois ouvert, définissez les champs clés, le nom et le type de période. Ajoutez les éléments de données à l'ensemble de données et affectez l'ensemble de données aux unités d'organisation. Dans la prochaine vidéo, nous verrons comment modifier le type de formulaire pour passer d'un formulaire par défaut à un formulaire à sections.</a:t>
            </a:r>
            <a:endParaRPr dirty="0" lang="en-NO">
              <a:solidFill>
                <a:srgbClr val="000000"/>
              </a:solidFill>
              <a:sym typeface=""/>
            </a:endParaRPr>
          </a:p>
        </p:txBody>
      </p:sp>
    </p:spTree>
    <p:extLst>
      <p:ext uri="{BB962C8B-B14F-4D97-AF65-F5344CB8AC3E}">
        <p14:creationId xmlns:p14="http://schemas.microsoft.com/office/powerpoint/2010/main" val="727278942"/>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150813" y="481013"/>
            <a:ext cx="7326312" cy="4121150"/>
          </a:xfrm>
        </p:spPr>
      </p:sp>
      <p:sp>
        <p:nvSpPr>
          <p:cNvPr id="3" name="Notes Placeholder 2"/>
          <p:cNvSpPr>
            <a:spLocks noGrp="1"/>
          </p:cNvSpPr>
          <p:nvPr>
            <p:ph idx="1" type="body"/>
          </p:nvPr>
        </p:nvSpPr>
        <p:spPr/>
        <p:txBody>
          <a:bodyPr/>
          <a:lstStyle/>
          <a:p>
            <a:endParaRPr lang="es-ES"/>
          </a:p>
        </p:txBody>
      </p:sp>
    </p:spTree>
    <p:extLst>
      <p:ext uri="{BB962C8B-B14F-4D97-AF65-F5344CB8AC3E}">
        <p14:creationId xmlns:p14="http://schemas.microsoft.com/office/powerpoint/2010/main" val="133780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cstate="hqprint">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
        <p:nvSpPr>
          <p:cNvPr id="2" name="Rectangle 1">
            <a:extLst>
              <a:ext uri="{FF2B5EF4-FFF2-40B4-BE49-F238E27FC236}">
                <a16:creationId xmlns:a16="http://schemas.microsoft.com/office/drawing/2014/main" id="{C6E6BB44-CE55-413D-BA32-B5CA4C3C6583}"/>
              </a:ext>
            </a:extLst>
          </p:cNvPr>
          <p:cNvSpPr/>
          <p:nvPr userDrawn="1"/>
        </p:nvSpPr>
        <p:spPr>
          <a:xfrm>
            <a:off x="4558352" y="354842"/>
            <a:ext cx="1869744" cy="764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2.png"/><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43044" y="129540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43044" y="177279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43044" y="225018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43044" y="272757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43044" y="320496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482073" y="856461"/>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482073" y="2324326"/>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382728" y="3475493"/>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482073" y="4626660"/>
            <a:ext cx="868362" cy="246221"/>
          </a:xfrm>
          <a:prstGeom prst="rect">
            <a:avLst/>
          </a:prstGeom>
          <a:noFill/>
        </p:spPr>
        <p:txBody>
          <a:bodyPr wrap="square" rtlCol="0">
            <a:spAutoFit/>
          </a:bodyPr>
          <a:lstStyle/>
          <a:p>
            <a:pPr algn="ctr"/>
            <a:r>
              <a:rPr lang="es-ES" sz="1000"/>
              <a:t>Use case </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482073" y="5753251"/>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2482073" y="6942413"/>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13918" y="6103253"/>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cstate="hq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13918" y="4962202"/>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cstate="hq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13918" y="2656576"/>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cstate="hq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13918" y="3853782"/>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cstate="hq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13918" y="0"/>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cstate="hq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13918" y="1505409"/>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pic>
        <p:nvPicPr>
          <p:cNvPr id="46" name="Picture 45" descr="Icon&#10;&#10;Description automatically generated with medium confidence">
            <a:extLst>
              <a:ext uri="{FF2B5EF4-FFF2-40B4-BE49-F238E27FC236}">
                <a16:creationId xmlns:a16="http://schemas.microsoft.com/office/drawing/2014/main" id="{8390949A-9D25-40D0-9C35-4AAB0DDF8B45}"/>
              </a:ext>
            </a:extLst>
          </p:cNvPr>
          <p:cNvPicPr>
            <a:picLocks noChangeAspect="1"/>
          </p:cNvPicPr>
          <p:nvPr userDrawn="1"/>
        </p:nvPicPr>
        <p:blipFill>
          <a:blip r:embed="rId38" cstate="hqprint">
            <a:extLst>
              <a:ext uri="{28A0092B-C50C-407E-A947-70E740481C1C}">
                <a14:useLocalDpi xmlns:a14="http://schemas.microsoft.com/office/drawing/2010/main" val="0"/>
              </a:ext>
            </a:extLst>
          </a:blip>
          <a:stretch>
            <a:fillRect/>
          </a:stretch>
        </p:blipFill>
        <p:spPr>
          <a:xfrm>
            <a:off x="0" y="-1476971"/>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E4DA83D7-CA1E-482C-A531-8236BFADD806}"/>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1696807" y="-2051025"/>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46A811A0-00C2-4996-957F-736EF813D0A3}"/>
              </a:ext>
            </a:extLst>
          </p:cNvPr>
          <p:cNvPicPr>
            <a:picLocks noChangeAspect="1"/>
          </p:cNvPicPr>
          <p:nvPr userDrawn="1"/>
        </p:nvPicPr>
        <p:blipFill>
          <a:blip r:embed="rId39" cstate="hqprint">
            <a:extLst>
              <a:ext uri="{28A0092B-C50C-407E-A947-70E740481C1C}">
                <a14:useLocalDpi xmlns:a14="http://schemas.microsoft.com/office/drawing/2010/main" val="0"/>
              </a:ext>
            </a:extLst>
          </a:blip>
          <a:stretch>
            <a:fillRect/>
          </a:stretch>
        </p:blipFill>
        <p:spPr>
          <a:xfrm>
            <a:off x="3834020" y="-308469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9494756D-80D2-4B23-A6B3-906178B17C5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054786" y="-4271259"/>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5.png" Type="http://schemas.openxmlformats.org/officeDocument/2006/relationships/image"/><Relationship Id="rId3" Target="../media/media1.mp3" Type="http://schemas.microsoft.com/office/2007/relationships/media"/><Relationship Id="rId7" Target="../media/image14.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3.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2.xml.rels><?xml version="1.0" encoding="utf-8"?>
<Relationships xmlns="http://schemas.openxmlformats.org/package/2006/relationships"><Relationship Id="rId3" Target="../notesSlides/notesSlide2.xml" Type="http://schemas.openxmlformats.org/officeDocument/2006/relationships/notesSlide"/><Relationship Id="rId2" Target="../slideLayouts/slideLayout2.xml" Type="http://schemas.openxmlformats.org/officeDocument/2006/relationships/slideLayout"/><Relationship Id="rId1" Target="../tags/tag3.xml" Type="http://schemas.openxmlformats.org/officeDocument/2006/relationships/tags"/><Relationship Id="rId5" Target="../media/image23.svg" Type="http://schemas.openxmlformats.org/officeDocument/2006/relationships/image"/><Relationship Id="rId4" Target="../media/image22.pn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4" Target="../media/image24.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4.xml" Type="http://schemas.openxmlformats.org/officeDocument/2006/relationships/slideLayout"/><Relationship Id="rId1" Target="../tags/tag5.xml" Type="http://schemas.openxmlformats.org/officeDocument/2006/relationships/tags"/></Relationships>
</file>

<file path=ppt/slides/_rels/slide5.xml.rels><?xml version="1.0" encoding="utf-8"?>
<Relationships xmlns="http://schemas.openxmlformats.org/package/2006/relationships"><Relationship Id="rId3" Target="../notesSlides/notesSlide5.xml" Type="http://schemas.openxmlformats.org/officeDocument/2006/relationships/notesSlide"/><Relationship Id="rId2" Target="../slideLayouts/slideLayout26.xml" Type="http://schemas.openxmlformats.org/officeDocument/2006/relationships/slideLayout"/><Relationship Id="rId1" Target="../tags/tag6.xml" Type="http://schemas.openxmlformats.org/officeDocument/2006/relationships/tags"/></Relationships>
</file>

<file path=ppt/slides/_rels/slide6.xml.rels><?xml version="1.0" encoding="utf-8"?>
<Relationships xmlns="http://schemas.openxmlformats.org/package/2006/relationships"><Relationship Id="rId3" Target="../notesSlides/notesSlide6.xml" Type="http://schemas.openxmlformats.org/officeDocument/2006/relationships/notesSlide"/><Relationship Id="rId2" Target="../slideLayouts/slideLayout10.xml" Type="http://schemas.openxmlformats.org/officeDocument/2006/relationships/slideLayout"/><Relationship Id="rId1" Target="../tags/tag7.xml" Type="http://schemas.openxmlformats.org/officeDocument/2006/relationships/tags"/></Relationships>
</file>

<file path=ppt/slides/_rels/slide7.xml.rels><?xml version="1.0" encoding="utf-8"?>
<Relationships xmlns="http://schemas.openxmlformats.org/package/2006/relationships"><Relationship Id="rId3" Target="../notesSlides/notesSlide7.xml" Type="http://schemas.openxmlformats.org/officeDocument/2006/relationships/notesSlide"/><Relationship Id="rId2" Target="../slideLayouts/slideLayout16.xml" Type="http://schemas.openxmlformats.org/officeDocument/2006/relationships/slideLayout"/><Relationship Id="rId1" Target="../tags/tag8.xml" Type="http://schemas.openxmlformats.org/officeDocument/2006/relationships/tags"/></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302932"/>
            <a:ext cx="7783177" cy="1237929"/>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d04706846f3b035265be541eb9b23106">
            <a:r>
              <a:rPr dirty="0" lang="en-US"/>
              <a:t>La création d'un ensemble de données : La configuration des options</a:t>
            </a:r>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9b0642494cfdc78a4b035d4bccdd98c1">
            <a:r>
              <a:rPr lang="es-ES"/>
              <a:t>La personnalisation de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xmlns:p14="http://schemas.microsoft.com/office/powerpoint/2010/main">
    <mc:Choice Requires="p14">
      <p:transition advClick="0" advTm="13019" p14:dur="2000" spd="slow"/>
    </mc:Choice>
    <mc:Fallback xmlns="">
      <p:transition advClick="0"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D1D1-AEC4-3388-AC49-2BAA9AFC8F01}"/>
              </a:ext>
            </a:extLst>
          </p:cNvPr>
          <p:cNvSpPr>
            <a:spLocks noGrp="1"/>
          </p:cNvSpPr>
          <p:nvPr>
            <p:ph type="title"/>
          </p:nvPr>
        </p:nvSpPr>
        <p:spPr/>
        <p:txBody>
          <a:bodyPr/>
          <a:lstStyle/>
          <a:p txid="13c9d5a7b0102e8ea22d81967a791e80">
            <a:r>
              <a:rPr dirty="0" lang="en-NO"/>
              <a:t>Dans cette vidéo, vous allez voir…</a:t>
            </a:r>
          </a:p>
        </p:txBody>
      </p:sp>
      <p:grpSp>
        <p:nvGrpSpPr>
          <p:cNvPr id="44" name="Group 43">
            <a:extLst>
              <a:ext uri="{FF2B5EF4-FFF2-40B4-BE49-F238E27FC236}">
                <a16:creationId xmlns:a16="http://schemas.microsoft.com/office/drawing/2014/main" id="{F841ADF1-BECD-9518-CE73-52A3E9FE5399}"/>
              </a:ext>
            </a:extLst>
          </p:cNvPr>
          <p:cNvGrpSpPr/>
          <p:nvPr/>
        </p:nvGrpSpPr>
        <p:grpSpPr>
          <a:xfrm>
            <a:off x="2090673" y="2517458"/>
            <a:ext cx="3544454" cy="3096189"/>
            <a:chOff x="3019425" y="1465898"/>
            <a:chExt cx="5727617" cy="5003249"/>
          </a:xfrm>
        </p:grpSpPr>
        <p:sp>
          <p:nvSpPr>
            <p:cNvPr id="45" name="Freeform: Shape 44">
              <a:extLst>
                <a:ext uri="{FF2B5EF4-FFF2-40B4-BE49-F238E27FC236}">
                  <a16:creationId xmlns:a16="http://schemas.microsoft.com/office/drawing/2014/main" id="{1EBB5928-5395-EF18-6FDF-D4014A6C46DE}"/>
                </a:ext>
              </a:extLst>
            </p:cNvPr>
            <p:cNvSpPr/>
            <p:nvPr/>
          </p:nvSpPr>
          <p:spPr>
            <a:xfrm>
              <a:off x="3019425" y="1465898"/>
              <a:ext cx="5727617" cy="5003249"/>
            </a:xfrm>
            <a:custGeom>
              <a:avLst/>
              <a:gdLst>
                <a:gd fmla="*/ 5600345 w 5727617" name="connsiteX0"/>
                <a:gd fmla="*/ 0 h 5003249" name="connsiteY0"/>
                <a:gd fmla="*/ 130287 w 5727617" name="connsiteX1"/>
                <a:gd fmla="*/ 0 h 5003249" name="connsiteY1"/>
                <a:gd fmla="*/ 3015 w 5727617" name="connsiteX2"/>
                <a:gd fmla="*/ 127272 h 5003249" name="connsiteY2"/>
                <a:gd fmla="*/ 0 w 5727617" name="connsiteX3"/>
                <a:gd fmla="*/ 4892559 h 5003249" name="connsiteY3"/>
                <a:gd fmla="*/ 110690 w 5727617" name="connsiteX4"/>
                <a:gd fmla="*/ 5003249 h 5003249" name="connsiteY4"/>
                <a:gd fmla="*/ 5616855 w 5727617" name="connsiteX5"/>
                <a:gd fmla="*/ 5003249 h 5003249" name="connsiteY5"/>
                <a:gd fmla="*/ 5727618 w 5727617" name="connsiteX6"/>
                <a:gd fmla="*/ 4892559 h 5003249" name="connsiteY6"/>
                <a:gd fmla="*/ 5727618 w 5727617" name="connsiteX7"/>
                <a:gd fmla="*/ 127272 h 5003249" name="connsiteY7"/>
                <a:gd fmla="*/ 5600345 w 5727617" name="connsiteX8"/>
                <a:gd fmla="*/ 0 h 50032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5003249" w="5727617">
                  <a:moveTo>
                    <a:pt x="5600345" y="0"/>
                  </a:moveTo>
                  <a:lnTo>
                    <a:pt x="130287" y="0"/>
                  </a:lnTo>
                  <a:cubicBezTo>
                    <a:pt x="60083" y="0"/>
                    <a:pt x="3015" y="57068"/>
                    <a:pt x="3015" y="127272"/>
                  </a:cubicBezTo>
                  <a:lnTo>
                    <a:pt x="0" y="4892559"/>
                  </a:lnTo>
                  <a:cubicBezTo>
                    <a:pt x="0" y="4953647"/>
                    <a:pt x="49674" y="5003249"/>
                    <a:pt x="110690" y="5003249"/>
                  </a:cubicBezTo>
                  <a:lnTo>
                    <a:pt x="5616855" y="5003249"/>
                  </a:lnTo>
                  <a:cubicBezTo>
                    <a:pt x="5677943" y="5003249"/>
                    <a:pt x="5727618" y="4953575"/>
                    <a:pt x="5727618" y="4892559"/>
                  </a:cubicBezTo>
                  <a:lnTo>
                    <a:pt x="5727618" y="127272"/>
                  </a:lnTo>
                  <a:cubicBezTo>
                    <a:pt x="5727618" y="57068"/>
                    <a:pt x="5670550" y="0"/>
                    <a:pt x="5600345" y="0"/>
                  </a:cubicBezTo>
                  <a:close/>
                </a:path>
              </a:pathLst>
            </a:custGeom>
            <a:solidFill>
              <a:srgbClr val="093371"/>
            </a:solidFill>
            <a:ln cap="flat" w="7174">
              <a:noFill/>
              <a:prstDash val="solid"/>
              <a:miter/>
            </a:ln>
          </p:spPr>
          <p:txBody>
            <a:bodyPr anchor="ctr" rtlCol="0"/>
            <a:lstStyle/>
            <a:p>
              <a:endParaRPr lang="es-ES"/>
            </a:p>
          </p:txBody>
        </p:sp>
        <p:grpSp>
          <p:nvGrpSpPr>
            <p:cNvPr id="46" name="Group 45">
              <a:extLst>
                <a:ext uri="{FF2B5EF4-FFF2-40B4-BE49-F238E27FC236}">
                  <a16:creationId xmlns:a16="http://schemas.microsoft.com/office/drawing/2014/main" id="{F887EBC6-EEA3-14BE-2C80-F47FB0E44D52}"/>
                </a:ext>
              </a:extLst>
            </p:cNvPr>
            <p:cNvGrpSpPr/>
            <p:nvPr/>
          </p:nvGrpSpPr>
          <p:grpSpPr>
            <a:xfrm>
              <a:off x="3590888" y="1824062"/>
              <a:ext cx="4584690" cy="4286920"/>
              <a:chOff x="3660150" y="1836090"/>
              <a:chExt cx="4584690" cy="4286920"/>
            </a:xfrm>
          </p:grpSpPr>
          <p:grpSp>
            <p:nvGrpSpPr>
              <p:cNvPr id="47" name="Group 46">
                <a:extLst>
                  <a:ext uri="{FF2B5EF4-FFF2-40B4-BE49-F238E27FC236}">
                    <a16:creationId xmlns:a16="http://schemas.microsoft.com/office/drawing/2014/main" id="{FF108511-FED4-2799-50C6-DAEB6CF9F1E6}"/>
                  </a:ext>
                </a:extLst>
              </p:cNvPr>
              <p:cNvGrpSpPr/>
              <p:nvPr/>
            </p:nvGrpSpPr>
            <p:grpSpPr>
              <a:xfrm>
                <a:off x="3660150" y="1836090"/>
                <a:ext cx="2031990" cy="4286920"/>
                <a:chOff x="3660150" y="1830558"/>
                <a:chExt cx="2031990" cy="4286920"/>
              </a:xfrm>
            </p:grpSpPr>
            <p:sp>
              <p:nvSpPr>
                <p:cNvPr id="71" name="Freeform: Shape 70">
                  <a:extLst>
                    <a:ext uri="{FF2B5EF4-FFF2-40B4-BE49-F238E27FC236}">
                      <a16:creationId xmlns:a16="http://schemas.microsoft.com/office/drawing/2014/main" id="{980BCCAE-D7DD-D3A3-CDE7-F4F7953567A2}"/>
                    </a:ext>
                  </a:extLst>
                </p:cNvPr>
                <p:cNvSpPr/>
                <p:nvPr/>
              </p:nvSpPr>
              <p:spPr>
                <a:xfrm>
                  <a:off x="3660150" y="1830558"/>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72" name="!!org1">
                  <a:extLst>
                    <a:ext uri="{FF2B5EF4-FFF2-40B4-BE49-F238E27FC236}">
                      <a16:creationId xmlns:a16="http://schemas.microsoft.com/office/drawing/2014/main" id="{3B4B20AF-959C-0650-9F57-123E8EA729F5}"/>
                    </a:ext>
                  </a:extLst>
                </p:cNvPr>
                <p:cNvGrpSpPr/>
                <p:nvPr/>
              </p:nvGrpSpPr>
              <p:grpSpPr>
                <a:xfrm>
                  <a:off x="3882081" y="2386247"/>
                  <a:ext cx="1518606" cy="809573"/>
                  <a:chOff x="7485269" y="3333178"/>
                  <a:chExt cx="1034675" cy="551588"/>
                </a:xfrm>
              </p:grpSpPr>
              <p:grpSp>
                <p:nvGrpSpPr>
                  <p:cNvPr id="84" name="Graphic 9">
                    <a:extLst>
                      <a:ext uri="{FF2B5EF4-FFF2-40B4-BE49-F238E27FC236}">
                        <a16:creationId xmlns:a16="http://schemas.microsoft.com/office/drawing/2014/main" id="{094B51D2-812C-6990-A508-F76B084EA271}"/>
                      </a:ext>
                    </a:extLst>
                  </p:cNvPr>
                  <p:cNvGrpSpPr/>
                  <p:nvPr/>
                </p:nvGrpSpPr>
                <p:grpSpPr>
                  <a:xfrm>
                    <a:off x="7485269" y="3333178"/>
                    <a:ext cx="1034675" cy="551588"/>
                    <a:chOff x="7485269" y="3333178"/>
                    <a:chExt cx="1034675" cy="551588"/>
                  </a:xfrm>
                </p:grpSpPr>
                <p:sp>
                  <p:nvSpPr>
                    <p:cNvPr id="90" name="Freeform: Shape 89">
                      <a:extLst>
                        <a:ext uri="{FF2B5EF4-FFF2-40B4-BE49-F238E27FC236}">
                          <a16:creationId xmlns:a16="http://schemas.microsoft.com/office/drawing/2014/main" id="{9CD8BA70-5CBF-038D-1F43-3403707B2593}"/>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91" name="Freeform: Shape 90">
                      <a:extLst>
                        <a:ext uri="{FF2B5EF4-FFF2-40B4-BE49-F238E27FC236}">
                          <a16:creationId xmlns:a16="http://schemas.microsoft.com/office/drawing/2014/main" id="{AEE7242A-7343-171F-7105-8E3BBC31F539}"/>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92" name="Freeform: Shape 91">
                      <a:extLst>
                        <a:ext uri="{FF2B5EF4-FFF2-40B4-BE49-F238E27FC236}">
                          <a16:creationId xmlns:a16="http://schemas.microsoft.com/office/drawing/2014/main" id="{01B1F4A0-8508-B473-0D7D-36B5C1388925}"/>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85" name="Graphic 9">
                    <a:extLst>
                      <a:ext uri="{FF2B5EF4-FFF2-40B4-BE49-F238E27FC236}">
                        <a16:creationId xmlns:a16="http://schemas.microsoft.com/office/drawing/2014/main" id="{EB7A63CB-0715-7071-5237-35B3794C3A3A}"/>
                      </a:ext>
                    </a:extLst>
                  </p:cNvPr>
                  <p:cNvGrpSpPr/>
                  <p:nvPr/>
                </p:nvGrpSpPr>
                <p:grpSpPr>
                  <a:xfrm>
                    <a:off x="7691729" y="3447623"/>
                    <a:ext cx="322697" cy="322697"/>
                    <a:chOff x="7691729" y="3447623"/>
                    <a:chExt cx="322697" cy="322697"/>
                  </a:xfrm>
                </p:grpSpPr>
                <p:sp>
                  <p:nvSpPr>
                    <p:cNvPr id="86" name="Freeform: Shape 85">
                      <a:extLst>
                        <a:ext uri="{FF2B5EF4-FFF2-40B4-BE49-F238E27FC236}">
                          <a16:creationId xmlns:a16="http://schemas.microsoft.com/office/drawing/2014/main" id="{862C05C4-15C5-D023-91BE-C576B933AA7E}"/>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87" name="Freeform: Shape 86">
                      <a:extLst>
                        <a:ext uri="{FF2B5EF4-FFF2-40B4-BE49-F238E27FC236}">
                          <a16:creationId xmlns:a16="http://schemas.microsoft.com/office/drawing/2014/main" id="{0C094EEA-97A1-E334-74A3-75634D46B5DA}"/>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88" name="Freeform: Shape 87">
                      <a:extLst>
                        <a:ext uri="{FF2B5EF4-FFF2-40B4-BE49-F238E27FC236}">
                          <a16:creationId xmlns:a16="http://schemas.microsoft.com/office/drawing/2014/main" id="{CD5FDFA3-655A-1C76-5E8E-7BB8D9BBB4B7}"/>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9" name="Freeform: Shape 88">
                      <a:extLst>
                        <a:ext uri="{FF2B5EF4-FFF2-40B4-BE49-F238E27FC236}">
                          <a16:creationId xmlns:a16="http://schemas.microsoft.com/office/drawing/2014/main" id="{EEBFBE26-94BB-BFC3-9329-B8133F4B5F6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73" name="!!cel2">
                  <a:extLst>
                    <a:ext uri="{FF2B5EF4-FFF2-40B4-BE49-F238E27FC236}">
                      <a16:creationId xmlns:a16="http://schemas.microsoft.com/office/drawing/2014/main" id="{D011B550-3584-63CD-216E-B947417ADCDD}"/>
                    </a:ext>
                  </a:extLst>
                </p:cNvPr>
                <p:cNvGrpSpPr/>
                <p:nvPr/>
              </p:nvGrpSpPr>
              <p:grpSpPr>
                <a:xfrm>
                  <a:off x="3882081" y="3599261"/>
                  <a:ext cx="1518608" cy="809574"/>
                  <a:chOff x="7485269" y="3980878"/>
                  <a:chExt cx="1034675" cy="551588"/>
                </a:xfrm>
              </p:grpSpPr>
              <p:grpSp>
                <p:nvGrpSpPr>
                  <p:cNvPr id="75" name="Graphic 10">
                    <a:extLst>
                      <a:ext uri="{FF2B5EF4-FFF2-40B4-BE49-F238E27FC236}">
                        <a16:creationId xmlns:a16="http://schemas.microsoft.com/office/drawing/2014/main" id="{95615A26-51B7-77FA-75BB-3F5FCAAE903F}"/>
                      </a:ext>
                    </a:extLst>
                  </p:cNvPr>
                  <p:cNvGrpSpPr/>
                  <p:nvPr/>
                </p:nvGrpSpPr>
                <p:grpSpPr>
                  <a:xfrm>
                    <a:off x="7485269" y="3980878"/>
                    <a:ext cx="1034675" cy="551588"/>
                    <a:chOff x="7485269" y="3980878"/>
                    <a:chExt cx="1034675" cy="551588"/>
                  </a:xfrm>
                </p:grpSpPr>
                <p:sp>
                  <p:nvSpPr>
                    <p:cNvPr id="81" name="Freeform: Shape 80">
                      <a:extLst>
                        <a:ext uri="{FF2B5EF4-FFF2-40B4-BE49-F238E27FC236}">
                          <a16:creationId xmlns:a16="http://schemas.microsoft.com/office/drawing/2014/main" id="{0655C120-3A9B-D973-1448-1F3DC1612A16}"/>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82" name="Freeform: Shape 81">
                      <a:extLst>
                        <a:ext uri="{FF2B5EF4-FFF2-40B4-BE49-F238E27FC236}">
                          <a16:creationId xmlns:a16="http://schemas.microsoft.com/office/drawing/2014/main" id="{ECBD3A27-EAEE-6941-D265-CB70865D434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83" name="Freeform: Shape 82">
                      <a:extLst>
                        <a:ext uri="{FF2B5EF4-FFF2-40B4-BE49-F238E27FC236}">
                          <a16:creationId xmlns:a16="http://schemas.microsoft.com/office/drawing/2014/main" id="{8DB87D64-4A26-6FE6-929E-D3934B4D3FC7}"/>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76" name="Graphic 10">
                    <a:extLst>
                      <a:ext uri="{FF2B5EF4-FFF2-40B4-BE49-F238E27FC236}">
                        <a16:creationId xmlns:a16="http://schemas.microsoft.com/office/drawing/2014/main" id="{53648065-A389-BD7C-CAB2-9D0D3556E4B0}"/>
                      </a:ext>
                    </a:extLst>
                  </p:cNvPr>
                  <p:cNvGrpSpPr/>
                  <p:nvPr/>
                </p:nvGrpSpPr>
                <p:grpSpPr>
                  <a:xfrm>
                    <a:off x="7691729" y="4095323"/>
                    <a:ext cx="322697" cy="322697"/>
                    <a:chOff x="7691729" y="4095323"/>
                    <a:chExt cx="322697" cy="322697"/>
                  </a:xfrm>
                </p:grpSpPr>
                <p:sp>
                  <p:nvSpPr>
                    <p:cNvPr id="77" name="Freeform: Shape 76">
                      <a:extLst>
                        <a:ext uri="{FF2B5EF4-FFF2-40B4-BE49-F238E27FC236}">
                          <a16:creationId xmlns:a16="http://schemas.microsoft.com/office/drawing/2014/main" id="{D62A7D10-7E3F-F2E4-C8F2-22352EC249FC}"/>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78" name="Freeform: Shape 77">
                      <a:extLst>
                        <a:ext uri="{FF2B5EF4-FFF2-40B4-BE49-F238E27FC236}">
                          <a16:creationId xmlns:a16="http://schemas.microsoft.com/office/drawing/2014/main" id="{F72F4157-8668-60A8-EF87-5B5F1BCF445C}"/>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79" name="Freeform: Shape 78">
                      <a:extLst>
                        <a:ext uri="{FF2B5EF4-FFF2-40B4-BE49-F238E27FC236}">
                          <a16:creationId xmlns:a16="http://schemas.microsoft.com/office/drawing/2014/main" id="{D7822B43-EAA5-2119-458E-FAFDC2117694}"/>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80" name="Freeform: Shape 79">
                      <a:extLst>
                        <a:ext uri="{FF2B5EF4-FFF2-40B4-BE49-F238E27FC236}">
                          <a16:creationId xmlns:a16="http://schemas.microsoft.com/office/drawing/2014/main" id="{7A7449E2-A220-7575-10C7-B561173385E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74" name="!!bl1">
                  <a:extLst>
                    <a:ext uri="{FF2B5EF4-FFF2-40B4-BE49-F238E27FC236}">
                      <a16:creationId xmlns:a16="http://schemas.microsoft.com/office/drawing/2014/main" id="{8511ADC2-0035-03E4-6CD0-EC145CB29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2081" y="4812276"/>
                  <a:ext cx="1522180" cy="811442"/>
                </a:xfrm>
                <a:prstGeom prst="rect">
                  <a:avLst/>
                </a:prstGeom>
              </p:spPr>
            </p:pic>
          </p:grpSp>
          <p:grpSp>
            <p:nvGrpSpPr>
              <p:cNvPr id="48" name="Group 47">
                <a:extLst>
                  <a:ext uri="{FF2B5EF4-FFF2-40B4-BE49-F238E27FC236}">
                    <a16:creationId xmlns:a16="http://schemas.microsoft.com/office/drawing/2014/main" id="{BC640B8C-F77F-46A8-01F1-5ABDEE4744DA}"/>
                  </a:ext>
                </a:extLst>
              </p:cNvPr>
              <p:cNvGrpSpPr/>
              <p:nvPr/>
            </p:nvGrpSpPr>
            <p:grpSpPr>
              <a:xfrm>
                <a:off x="6212850" y="1836090"/>
                <a:ext cx="2031990" cy="4286920"/>
                <a:chOff x="6212850" y="1841622"/>
                <a:chExt cx="2031990" cy="4286920"/>
              </a:xfrm>
            </p:grpSpPr>
            <p:sp>
              <p:nvSpPr>
                <p:cNvPr id="49" name="Freeform: Shape 48">
                  <a:extLst>
                    <a:ext uri="{FF2B5EF4-FFF2-40B4-BE49-F238E27FC236}">
                      <a16:creationId xmlns:a16="http://schemas.microsoft.com/office/drawing/2014/main" id="{45566768-C60E-5E12-958D-5EDE972F623F}"/>
                    </a:ext>
                  </a:extLst>
                </p:cNvPr>
                <p:cNvSpPr/>
                <p:nvPr/>
              </p:nvSpPr>
              <p:spPr>
                <a:xfrm>
                  <a:off x="6212850" y="1841622"/>
                  <a:ext cx="2031990" cy="4286920"/>
                </a:xfrm>
                <a:custGeom>
                  <a:avLst/>
                  <a:gdLst>
                    <a:gd fmla="*/ 1580030 w 1711896" name="connsiteX0"/>
                    <a:gd fmla="*/ 0 h 4286920" name="connsiteY0"/>
                    <a:gd fmla="*/ 1711896 w 1711896" name="connsiteX1"/>
                    <a:gd fmla="*/ 131867 h 4286920" name="connsiteY1"/>
                    <a:gd fmla="*/ 1711896 w 1711896" name="connsiteX2"/>
                    <a:gd fmla="*/ 4155054 h 4286920" name="connsiteY2"/>
                    <a:gd fmla="*/ 1580030 w 1711896" name="connsiteX3"/>
                    <a:gd fmla="*/ 4286920 h 4286920" name="connsiteY3"/>
                    <a:gd fmla="*/ 131867 w 1711896" name="connsiteX4"/>
                    <a:gd fmla="*/ 4286920 h 4286920" name="connsiteY4"/>
                    <a:gd fmla="*/ 0 w 1711896" name="connsiteX5"/>
                    <a:gd fmla="*/ 4155054 h 4286920" name="connsiteY5"/>
                    <a:gd fmla="*/ 0 w 1711896" name="connsiteX6"/>
                    <a:gd fmla="*/ 131867 h 4286920" name="connsiteY6"/>
                    <a:gd fmla="*/ 131867 w 1711896" name="connsiteX7"/>
                    <a:gd fmla="*/ 0 h 428692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4286920" w="1711896">
                      <a:moveTo>
                        <a:pt x="1580030" y="0"/>
                      </a:moveTo>
                      <a:cubicBezTo>
                        <a:pt x="1652858" y="0"/>
                        <a:pt x="1711896" y="59039"/>
                        <a:pt x="1711896" y="131867"/>
                      </a:cubicBezTo>
                      <a:lnTo>
                        <a:pt x="1711896" y="4155054"/>
                      </a:lnTo>
                      <a:cubicBezTo>
                        <a:pt x="1711896" y="4227882"/>
                        <a:pt x="1652858" y="4286920"/>
                        <a:pt x="1580030" y="4286920"/>
                      </a:cubicBezTo>
                      <a:lnTo>
                        <a:pt x="131867" y="4286920"/>
                      </a:lnTo>
                      <a:cubicBezTo>
                        <a:pt x="59039" y="4286920"/>
                        <a:pt x="0" y="4227882"/>
                        <a:pt x="0" y="4155054"/>
                      </a:cubicBezTo>
                      <a:lnTo>
                        <a:pt x="0" y="131867"/>
                      </a:lnTo>
                      <a:cubicBezTo>
                        <a:pt x="0" y="59039"/>
                        <a:pt x="59039" y="0"/>
                        <a:pt x="131867" y="0"/>
                      </a:cubicBezTo>
                      <a:close/>
                    </a:path>
                  </a:pathLst>
                </a:custGeom>
                <a:solidFill>
                  <a:srgbClr val="FFFFFF"/>
                </a:solidFill>
                <a:ln cap="flat" w="7174">
                  <a:noFill/>
                  <a:prstDash val="solid"/>
                  <a:miter/>
                </a:ln>
              </p:spPr>
              <p:txBody>
                <a:bodyPr anchor="ctr" rtlCol="0"/>
                <a:lstStyle/>
                <a:p>
                  <a:endParaRPr lang="es-ES"/>
                </a:p>
              </p:txBody>
            </p:sp>
            <p:grpSp>
              <p:nvGrpSpPr>
                <p:cNvPr id="50" name="!!org1">
                  <a:extLst>
                    <a:ext uri="{FF2B5EF4-FFF2-40B4-BE49-F238E27FC236}">
                      <a16:creationId xmlns:a16="http://schemas.microsoft.com/office/drawing/2014/main" id="{F16E2EAE-9375-FBD4-9A2E-EBE061824AC2}"/>
                    </a:ext>
                  </a:extLst>
                </p:cNvPr>
                <p:cNvGrpSpPr/>
                <p:nvPr/>
              </p:nvGrpSpPr>
              <p:grpSpPr>
                <a:xfrm>
                  <a:off x="6434781" y="2397311"/>
                  <a:ext cx="1518606" cy="809573"/>
                  <a:chOff x="7485269" y="3333178"/>
                  <a:chExt cx="1034675" cy="551588"/>
                </a:xfrm>
              </p:grpSpPr>
              <p:grpSp>
                <p:nvGrpSpPr>
                  <p:cNvPr id="62" name="Graphic 9">
                    <a:extLst>
                      <a:ext uri="{FF2B5EF4-FFF2-40B4-BE49-F238E27FC236}">
                        <a16:creationId xmlns:a16="http://schemas.microsoft.com/office/drawing/2014/main" id="{B214EB7F-E887-E25D-7944-BDF8E98816E9}"/>
                      </a:ext>
                    </a:extLst>
                  </p:cNvPr>
                  <p:cNvGrpSpPr/>
                  <p:nvPr/>
                </p:nvGrpSpPr>
                <p:grpSpPr>
                  <a:xfrm>
                    <a:off x="7485269" y="3333178"/>
                    <a:ext cx="1034675" cy="551588"/>
                    <a:chOff x="7485269" y="3333178"/>
                    <a:chExt cx="1034675" cy="551588"/>
                  </a:xfrm>
                </p:grpSpPr>
                <p:sp>
                  <p:nvSpPr>
                    <p:cNvPr id="68" name="Freeform: Shape 67">
                      <a:extLst>
                        <a:ext uri="{FF2B5EF4-FFF2-40B4-BE49-F238E27FC236}">
                          <a16:creationId xmlns:a16="http://schemas.microsoft.com/office/drawing/2014/main" id="{AFA2E778-BC51-CFC4-A3FC-77430E13A720}"/>
                        </a:ext>
                      </a:extLst>
                    </p:cNvPr>
                    <p:cNvSpPr/>
                    <p:nvPr/>
                  </p:nvSpPr>
                  <p:spPr>
                    <a:xfrm>
                      <a:off x="8198749" y="35239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rgbClr val="2196F3"/>
                    </a:solidFill>
                    <a:ln cap="flat" w="1309">
                      <a:noFill/>
                      <a:prstDash val="solid"/>
                      <a:miter/>
                    </a:ln>
                  </p:spPr>
                  <p:txBody>
                    <a:bodyPr anchor="ctr" rtlCol="0"/>
                    <a:lstStyle/>
                    <a:p>
                      <a:endParaRPr lang="es-ES"/>
                    </a:p>
                  </p:txBody>
                </p:sp>
                <p:sp>
                  <p:nvSpPr>
                    <p:cNvPr id="69" name="Freeform: Shape 68">
                      <a:extLst>
                        <a:ext uri="{FF2B5EF4-FFF2-40B4-BE49-F238E27FC236}">
                          <a16:creationId xmlns:a16="http://schemas.microsoft.com/office/drawing/2014/main" id="{B1D017A2-6A9C-3F26-CB59-690BCA5E5856}"/>
                        </a:ext>
                      </a:extLst>
                    </p:cNvPr>
                    <p:cNvSpPr/>
                    <p:nvPr/>
                  </p:nvSpPr>
                  <p:spPr>
                    <a:xfrm>
                      <a:off x="8200879" y="35722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70" name="Freeform: Shape 69">
                      <a:extLst>
                        <a:ext uri="{FF2B5EF4-FFF2-40B4-BE49-F238E27FC236}">
                          <a16:creationId xmlns:a16="http://schemas.microsoft.com/office/drawing/2014/main" id="{449D7051-41E3-9096-C7EC-8562A2423E97}"/>
                        </a:ext>
                      </a:extLst>
                    </p:cNvPr>
                    <p:cNvSpPr/>
                    <p:nvPr/>
                  </p:nvSpPr>
                  <p:spPr>
                    <a:xfrm>
                      <a:off x="7485269" y="33331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2"/>
                    </a:solidFill>
                    <a:ln cap="flat" w="1309">
                      <a:noFill/>
                      <a:prstDash val="solid"/>
                      <a:miter/>
                    </a:ln>
                  </p:spPr>
                  <p:txBody>
                    <a:bodyPr anchor="ctr" rtlCol="0"/>
                    <a:lstStyle/>
                    <a:p>
                      <a:endParaRPr lang="es-ES"/>
                    </a:p>
                  </p:txBody>
                </p:sp>
              </p:grpSp>
              <p:grpSp>
                <p:nvGrpSpPr>
                  <p:cNvPr id="63" name="Graphic 9">
                    <a:extLst>
                      <a:ext uri="{FF2B5EF4-FFF2-40B4-BE49-F238E27FC236}">
                        <a16:creationId xmlns:a16="http://schemas.microsoft.com/office/drawing/2014/main" id="{53A52790-8A1C-9861-2BDF-1929BEEB3059}"/>
                      </a:ext>
                    </a:extLst>
                  </p:cNvPr>
                  <p:cNvGrpSpPr/>
                  <p:nvPr/>
                </p:nvGrpSpPr>
                <p:grpSpPr>
                  <a:xfrm>
                    <a:off x="7691729" y="3447623"/>
                    <a:ext cx="322697" cy="322697"/>
                    <a:chOff x="7691729" y="3447623"/>
                    <a:chExt cx="322697" cy="322697"/>
                  </a:xfrm>
                </p:grpSpPr>
                <p:sp>
                  <p:nvSpPr>
                    <p:cNvPr id="64" name="Freeform: Shape 63">
                      <a:extLst>
                        <a:ext uri="{FF2B5EF4-FFF2-40B4-BE49-F238E27FC236}">
                          <a16:creationId xmlns:a16="http://schemas.microsoft.com/office/drawing/2014/main" id="{1422F209-64A7-753F-BEE5-C8B6D38DAC1F}"/>
                        </a:ext>
                      </a:extLst>
                    </p:cNvPr>
                    <p:cNvSpPr/>
                    <p:nvPr/>
                  </p:nvSpPr>
                  <p:spPr>
                    <a:xfrm>
                      <a:off x="7691729" y="34476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65" name="Freeform: Shape 64">
                      <a:extLst>
                        <a:ext uri="{FF2B5EF4-FFF2-40B4-BE49-F238E27FC236}">
                          <a16:creationId xmlns:a16="http://schemas.microsoft.com/office/drawing/2014/main" id="{59EDF35B-ECED-6414-AC97-D2C92076A22F}"/>
                        </a:ext>
                      </a:extLst>
                    </p:cNvPr>
                    <p:cNvSpPr/>
                    <p:nvPr/>
                  </p:nvSpPr>
                  <p:spPr>
                    <a:xfrm>
                      <a:off x="7831345" y="35581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66" name="Freeform: Shape 65">
                      <a:extLst>
                        <a:ext uri="{FF2B5EF4-FFF2-40B4-BE49-F238E27FC236}">
                          <a16:creationId xmlns:a16="http://schemas.microsoft.com/office/drawing/2014/main" id="{DB0E6961-81DD-5432-497D-B9B969FA5F68}"/>
                        </a:ext>
                      </a:extLst>
                    </p:cNvPr>
                    <p:cNvSpPr/>
                    <p:nvPr/>
                  </p:nvSpPr>
                  <p:spPr>
                    <a:xfrm>
                      <a:off x="7852419" y="35095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67" name="Freeform: Shape 66">
                      <a:extLst>
                        <a:ext uri="{FF2B5EF4-FFF2-40B4-BE49-F238E27FC236}">
                          <a16:creationId xmlns:a16="http://schemas.microsoft.com/office/drawing/2014/main" id="{7B50F50C-CA16-E9D4-3C1C-1C5BB056D147}"/>
                        </a:ext>
                      </a:extLst>
                    </p:cNvPr>
                    <p:cNvSpPr/>
                    <p:nvPr/>
                  </p:nvSpPr>
                  <p:spPr>
                    <a:xfrm>
                      <a:off x="7831345" y="37073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grpSp>
              <p:nvGrpSpPr>
                <p:cNvPr id="51" name="!!cel2">
                  <a:extLst>
                    <a:ext uri="{FF2B5EF4-FFF2-40B4-BE49-F238E27FC236}">
                      <a16:creationId xmlns:a16="http://schemas.microsoft.com/office/drawing/2014/main" id="{996133EA-A6A8-69D5-68C6-90CC9F39EAD6}"/>
                    </a:ext>
                  </a:extLst>
                </p:cNvPr>
                <p:cNvGrpSpPr/>
                <p:nvPr/>
              </p:nvGrpSpPr>
              <p:grpSpPr>
                <a:xfrm>
                  <a:off x="6434781" y="3610325"/>
                  <a:ext cx="1518608" cy="809574"/>
                  <a:chOff x="7485269" y="3980878"/>
                  <a:chExt cx="1034675" cy="551588"/>
                </a:xfrm>
              </p:grpSpPr>
              <p:grpSp>
                <p:nvGrpSpPr>
                  <p:cNvPr id="53" name="Graphic 10">
                    <a:extLst>
                      <a:ext uri="{FF2B5EF4-FFF2-40B4-BE49-F238E27FC236}">
                        <a16:creationId xmlns:a16="http://schemas.microsoft.com/office/drawing/2014/main" id="{26CB6A3F-5BF0-B48A-E765-A9C773FA84DE}"/>
                      </a:ext>
                    </a:extLst>
                  </p:cNvPr>
                  <p:cNvGrpSpPr/>
                  <p:nvPr/>
                </p:nvGrpSpPr>
                <p:grpSpPr>
                  <a:xfrm>
                    <a:off x="7485269" y="3980878"/>
                    <a:ext cx="1034675" cy="551588"/>
                    <a:chOff x="7485269" y="3980878"/>
                    <a:chExt cx="1034675" cy="551588"/>
                  </a:xfrm>
                </p:grpSpPr>
                <p:sp>
                  <p:nvSpPr>
                    <p:cNvPr id="59" name="Freeform: Shape 58">
                      <a:extLst>
                        <a:ext uri="{FF2B5EF4-FFF2-40B4-BE49-F238E27FC236}">
                          <a16:creationId xmlns:a16="http://schemas.microsoft.com/office/drawing/2014/main" id="{4807C604-66B6-8426-A584-3391C752EC8A}"/>
                        </a:ext>
                      </a:extLst>
                    </p:cNvPr>
                    <p:cNvSpPr/>
                    <p:nvPr/>
                  </p:nvSpPr>
                  <p:spPr>
                    <a:xfrm>
                      <a:off x="8198749" y="4171615"/>
                      <a:ext cx="163317" cy="163317"/>
                    </a:xfrm>
                    <a:custGeom>
                      <a:avLst/>
                      <a:gdLst>
                        <a:gd fmla="*/ 23916 w 163317" name="connsiteX0"/>
                        <a:gd fmla="*/ 23916 h 163317" name="connsiteY0"/>
                        <a:gd fmla="*/ 23916 w 163317" name="connsiteX1"/>
                        <a:gd fmla="*/ 139402 h 163317" name="connsiteY1"/>
                        <a:gd fmla="*/ 139402 w 163317" name="connsiteX2"/>
                        <a:gd fmla="*/ 139402 h 163317" name="connsiteY2"/>
                        <a:gd fmla="*/ 139402 w 163317" name="connsiteX3"/>
                        <a:gd fmla="*/ 23916 h 163317" name="connsiteY3"/>
                        <a:gd fmla="*/ 23916 w 163317" name="connsiteX4"/>
                        <a:gd fmla="*/ 23916 h 163317" name="connsiteY4"/>
                        <a:gd fmla="*/ 56383 w 163317" name="connsiteX5"/>
                        <a:gd fmla="*/ 106671 h 163317" name="connsiteY5"/>
                        <a:gd fmla="*/ 56383 w 163317" name="connsiteX6"/>
                        <a:gd fmla="*/ 56791 h 163317" name="connsiteY6"/>
                        <a:gd fmla="*/ 106263 w 163317" name="connsiteX7"/>
                        <a:gd fmla="*/ 56791 h 163317" name="connsiteY7"/>
                        <a:gd fmla="*/ 106263 w 163317" name="connsiteX8"/>
                        <a:gd fmla="*/ 106671 h 163317" name="connsiteY8"/>
                        <a:gd fmla="*/ 56383 w 163317" name="connsiteX9"/>
                        <a:gd fmla="*/ 106671 h 16331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3317" w="163317">
                          <a:moveTo>
                            <a:pt x="23916" y="23916"/>
                          </a:moveTo>
                          <a:cubicBezTo>
                            <a:pt x="-7972" y="55804"/>
                            <a:pt x="-7972" y="107514"/>
                            <a:pt x="23916" y="139402"/>
                          </a:cubicBezTo>
                          <a:cubicBezTo>
                            <a:pt x="55804" y="171290"/>
                            <a:pt x="107514" y="171290"/>
                            <a:pt x="139402" y="139402"/>
                          </a:cubicBezTo>
                          <a:cubicBezTo>
                            <a:pt x="171290" y="107514"/>
                            <a:pt x="171290" y="55804"/>
                            <a:pt x="139402" y="23916"/>
                          </a:cubicBezTo>
                          <a:cubicBezTo>
                            <a:pt x="107514" y="-7972"/>
                            <a:pt x="55804" y="-7972"/>
                            <a:pt x="23916" y="23916"/>
                          </a:cubicBezTo>
                          <a:close/>
                          <a:moveTo>
                            <a:pt x="56383" y="106671"/>
                          </a:moveTo>
                          <a:cubicBezTo>
                            <a:pt x="42606" y="92894"/>
                            <a:pt x="42606" y="70569"/>
                            <a:pt x="56383" y="56791"/>
                          </a:cubicBezTo>
                          <a:cubicBezTo>
                            <a:pt x="70160" y="43014"/>
                            <a:pt x="92486" y="43014"/>
                            <a:pt x="106263" y="56791"/>
                          </a:cubicBezTo>
                          <a:cubicBezTo>
                            <a:pt x="120040" y="70569"/>
                            <a:pt x="120040" y="92894"/>
                            <a:pt x="106263" y="106671"/>
                          </a:cubicBezTo>
                          <a:cubicBezTo>
                            <a:pt x="92486" y="120448"/>
                            <a:pt x="70160" y="120448"/>
                            <a:pt x="56383" y="106671"/>
                          </a:cubicBezTo>
                          <a:close/>
                        </a:path>
                      </a:pathLst>
                    </a:custGeom>
                    <a:solidFill>
                      <a:schemeClr val="tx2"/>
                    </a:solidFill>
                    <a:ln cap="flat" w="1309">
                      <a:noFill/>
                      <a:prstDash val="solid"/>
                      <a:miter/>
                    </a:ln>
                  </p:spPr>
                  <p:txBody>
                    <a:bodyPr anchor="ctr" rtlCol="0"/>
                    <a:lstStyle/>
                    <a:p>
                      <a:endParaRPr lang="es-ES"/>
                    </a:p>
                  </p:txBody>
                </p:sp>
                <p:sp>
                  <p:nvSpPr>
                    <p:cNvPr id="60" name="Freeform: Shape 59">
                      <a:extLst>
                        <a:ext uri="{FF2B5EF4-FFF2-40B4-BE49-F238E27FC236}">
                          <a16:creationId xmlns:a16="http://schemas.microsoft.com/office/drawing/2014/main" id="{3C9D5FF9-BF0A-73E0-909C-E043EA746ED8}"/>
                        </a:ext>
                      </a:extLst>
                    </p:cNvPr>
                    <p:cNvSpPr/>
                    <p:nvPr/>
                  </p:nvSpPr>
                  <p:spPr>
                    <a:xfrm>
                      <a:off x="8200879" y="4219937"/>
                      <a:ext cx="6506" cy="23813"/>
                    </a:xfrm>
                    <a:custGeom>
                      <a:avLst/>
                      <a:gdLst>
                        <a:gd fmla="*/ 0 w 6506" name="connsiteX0"/>
                        <a:gd fmla="*/ 23814 h 23813" name="connsiteY0"/>
                        <a:gd fmla="*/ 6507 w 6506" name="connsiteX1"/>
                        <a:gd fmla="*/ 0 h 23813" name="connsiteY1"/>
                        <a:gd fmla="*/ 0 w 6506" name="connsiteX2"/>
                        <a:gd fmla="*/ 23814 h 23813" name="connsiteY2"/>
                        <a:gd fmla="*/ 0 w 6506" name="connsiteX3"/>
                        <a:gd fmla="*/ 23814 h 23813" name="connsiteY3"/>
                      </a:gdLst>
                      <a:ahLst/>
                      <a:cxnLst>
                        <a:cxn ang="0">
                          <a:pos x="connsiteX0" y="connsiteY0"/>
                        </a:cxn>
                        <a:cxn ang="0">
                          <a:pos x="connsiteX1" y="connsiteY1"/>
                        </a:cxn>
                        <a:cxn ang="0">
                          <a:pos x="connsiteX2" y="connsiteY2"/>
                        </a:cxn>
                        <a:cxn ang="0">
                          <a:pos x="connsiteX3" y="connsiteY3"/>
                        </a:cxn>
                      </a:cxnLst>
                      <a:rect b="b" l="l" r="r" t="t"/>
                      <a:pathLst>
                        <a:path h="23813" w="6506">
                          <a:moveTo>
                            <a:pt x="0" y="23814"/>
                          </a:moveTo>
                          <a:cubicBezTo>
                            <a:pt x="922" y="15661"/>
                            <a:pt x="3095" y="7613"/>
                            <a:pt x="6507" y="0"/>
                          </a:cubicBezTo>
                          <a:cubicBezTo>
                            <a:pt x="3095" y="7613"/>
                            <a:pt x="922" y="15661"/>
                            <a:pt x="0" y="23814"/>
                          </a:cubicBezTo>
                          <a:lnTo>
                            <a:pt x="0" y="23814"/>
                          </a:lnTo>
                          <a:close/>
                        </a:path>
                      </a:pathLst>
                    </a:custGeom>
                    <a:noFill/>
                    <a:ln cap="flat" w="1309">
                      <a:noFill/>
                      <a:prstDash val="solid"/>
                      <a:miter/>
                    </a:ln>
                  </p:spPr>
                  <p:txBody>
                    <a:bodyPr anchor="ctr" rtlCol="0"/>
                    <a:lstStyle/>
                    <a:p>
                      <a:endParaRPr lang="es-ES"/>
                    </a:p>
                  </p:txBody>
                </p:sp>
                <p:sp>
                  <p:nvSpPr>
                    <p:cNvPr id="61" name="Freeform: Shape 60">
                      <a:extLst>
                        <a:ext uri="{FF2B5EF4-FFF2-40B4-BE49-F238E27FC236}">
                          <a16:creationId xmlns:a16="http://schemas.microsoft.com/office/drawing/2014/main" id="{73073E8F-78D9-A054-9A44-74486471F466}"/>
                        </a:ext>
                      </a:extLst>
                    </p:cNvPr>
                    <p:cNvSpPr/>
                    <p:nvPr/>
                  </p:nvSpPr>
                  <p:spPr>
                    <a:xfrm>
                      <a:off x="7485269" y="3980878"/>
                      <a:ext cx="1034675" cy="551588"/>
                    </a:xfrm>
                    <a:custGeom>
                      <a:avLst/>
                      <a:gdLst>
                        <a:gd fmla="*/ 0 w 1034675" name="connsiteX0"/>
                        <a:gd fmla="*/ 40107 h 551588" name="connsiteY0"/>
                        <a:gd fmla="*/ 0 w 1034675" name="connsiteX1"/>
                        <a:gd fmla="*/ 508610 h 551588" name="connsiteY1"/>
                        <a:gd fmla="*/ 40093 w 1034675" name="connsiteX2"/>
                        <a:gd fmla="*/ 548704 h 551588" name="connsiteY2"/>
                        <a:gd fmla="*/ 62603 w 1034675" name="connsiteX3"/>
                        <a:gd fmla="*/ 548796 h 551588" name="connsiteY3"/>
                        <a:gd fmla="*/ 548704 w 1034675" name="connsiteX4"/>
                        <a:gd fmla="*/ 550758 h 551588" name="connsiteY4"/>
                        <a:gd fmla="*/ 578471 w 1034675" name="connsiteX5"/>
                        <a:gd fmla="*/ 550877 h 551588" name="connsiteY5"/>
                        <a:gd fmla="*/ 752925 w 1034675" name="connsiteX6"/>
                        <a:gd fmla="*/ 551588 h 551588" name="connsiteY6"/>
                        <a:gd fmla="*/ 757232 w 1034675" name="connsiteX7"/>
                        <a:gd fmla="*/ 551351 h 551588" name="connsiteY7"/>
                        <a:gd fmla="*/ 761460 w 1034675" name="connsiteX8"/>
                        <a:gd fmla="*/ 550666 h 551588" name="connsiteY8"/>
                        <a:gd fmla="*/ 769521 w 1034675" name="connsiteX9"/>
                        <a:gd fmla="*/ 547992 h 551588" name="connsiteY9"/>
                        <a:gd fmla="*/ 775092 w 1034675" name="connsiteX10"/>
                        <a:gd fmla="*/ 544897 h 551588" name="connsiteY10"/>
                        <a:gd fmla="*/ 780137 w 1034675" name="connsiteX11"/>
                        <a:gd fmla="*/ 540933 h 551588" name="connsiteY11"/>
                        <a:gd fmla="*/ 781678 w 1034675" name="connsiteX12"/>
                        <a:gd fmla="*/ 539431 h 551588" name="connsiteY12"/>
                        <a:gd fmla="*/ 783140 w 1034675" name="connsiteX13"/>
                        <a:gd fmla="*/ 537837 h 551588" name="connsiteY13"/>
                        <a:gd fmla="*/ 783140 w 1034675" name="connsiteX14"/>
                        <a:gd fmla="*/ 537837 h 551588" name="connsiteY14"/>
                        <a:gd fmla="*/ 881964 w 1034675" name="connsiteX15"/>
                        <a:gd fmla="*/ 442741 h 551588" name="connsiteY15"/>
                        <a:gd fmla="*/ 904303 w 1034675" name="connsiteX16"/>
                        <a:gd fmla="*/ 421245 h 551588" name="connsiteY16"/>
                        <a:gd fmla="*/ 996805 w 1034675" name="connsiteX17"/>
                        <a:gd fmla="*/ 332233 h 551588" name="connsiteY17"/>
                        <a:gd fmla="*/ 1024794 w 1034675" name="connsiteX18"/>
                        <a:gd fmla="*/ 305298 h 551588" name="connsiteY18"/>
                        <a:gd fmla="*/ 1025610 w 1034675" name="connsiteX19"/>
                        <a:gd fmla="*/ 253548 h 551588" name="connsiteY19"/>
                        <a:gd fmla="*/ 788883 w 1034675" name="connsiteX20"/>
                        <a:gd fmla="*/ 17584 h 551588" name="connsiteY20"/>
                        <a:gd fmla="*/ 757851 w 1034675" name="connsiteX21"/>
                        <a:gd fmla="*/ 2871 h 551588" name="connsiteY21"/>
                        <a:gd fmla="*/ 64526 w 1034675" name="connsiteX22"/>
                        <a:gd fmla="*/ 92 h 551588" name="connsiteY22"/>
                        <a:gd fmla="*/ 40107 w 1034675" name="connsiteX23"/>
                        <a:gd fmla="*/ 0 h 551588" name="connsiteY23"/>
                        <a:gd fmla="*/ 0 w 1034675" name="connsiteX24"/>
                        <a:gd fmla="*/ 40107 h 551588" name="connsiteY24"/>
                        <a:gd fmla="*/ 737396 w 1034675" name="connsiteX25"/>
                        <a:gd fmla="*/ 330139 h 551588" name="connsiteY25"/>
                        <a:gd fmla="*/ 737396 w 1034675" name="connsiteX26"/>
                        <a:gd fmla="*/ 214653 h 551588" name="connsiteY26"/>
                        <a:gd fmla="*/ 852882 w 1034675" name="connsiteX27"/>
                        <a:gd fmla="*/ 214653 h 551588" name="connsiteY27"/>
                        <a:gd fmla="*/ 852882 w 1034675" name="connsiteX28"/>
                        <a:gd fmla="*/ 330139 h 551588" name="connsiteY28"/>
                        <a:gd fmla="*/ 737396 w 1034675" name="connsiteX29"/>
                        <a:gd fmla="*/ 330139 h 551588" name="connsiteY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b="b" l="l" r="r" t="t"/>
                      <a:pathLst>
                        <a:path h="551588" w="1034675">
                          <a:moveTo>
                            <a:pt x="0" y="40107"/>
                          </a:moveTo>
                          <a:lnTo>
                            <a:pt x="0" y="508610"/>
                          </a:lnTo>
                          <a:cubicBezTo>
                            <a:pt x="0" y="530751"/>
                            <a:pt x="17952" y="548717"/>
                            <a:pt x="40093" y="548704"/>
                          </a:cubicBezTo>
                          <a:lnTo>
                            <a:pt x="62603" y="548796"/>
                          </a:lnTo>
                          <a:lnTo>
                            <a:pt x="548704" y="550758"/>
                          </a:lnTo>
                          <a:lnTo>
                            <a:pt x="578471" y="550877"/>
                          </a:lnTo>
                          <a:lnTo>
                            <a:pt x="752925" y="551588"/>
                          </a:lnTo>
                          <a:cubicBezTo>
                            <a:pt x="754374" y="551588"/>
                            <a:pt x="755809" y="551509"/>
                            <a:pt x="757232" y="551351"/>
                          </a:cubicBezTo>
                          <a:cubicBezTo>
                            <a:pt x="758654" y="551193"/>
                            <a:pt x="760064" y="550969"/>
                            <a:pt x="761460" y="550666"/>
                          </a:cubicBezTo>
                          <a:cubicBezTo>
                            <a:pt x="764239" y="550060"/>
                            <a:pt x="766939" y="549165"/>
                            <a:pt x="769521" y="547992"/>
                          </a:cubicBezTo>
                          <a:cubicBezTo>
                            <a:pt x="771457" y="547110"/>
                            <a:pt x="773314" y="546083"/>
                            <a:pt x="775092" y="544897"/>
                          </a:cubicBezTo>
                          <a:cubicBezTo>
                            <a:pt x="776870" y="543712"/>
                            <a:pt x="778556" y="542395"/>
                            <a:pt x="780137" y="540933"/>
                          </a:cubicBezTo>
                          <a:cubicBezTo>
                            <a:pt x="780664" y="540445"/>
                            <a:pt x="781177" y="539945"/>
                            <a:pt x="781678" y="539431"/>
                          </a:cubicBezTo>
                          <a:cubicBezTo>
                            <a:pt x="782178" y="538917"/>
                            <a:pt x="782666" y="538391"/>
                            <a:pt x="783140" y="537837"/>
                          </a:cubicBezTo>
                          <a:lnTo>
                            <a:pt x="783140" y="537837"/>
                          </a:lnTo>
                          <a:lnTo>
                            <a:pt x="881964" y="442741"/>
                          </a:lnTo>
                          <a:lnTo>
                            <a:pt x="904303" y="421245"/>
                          </a:lnTo>
                          <a:lnTo>
                            <a:pt x="996805" y="332233"/>
                          </a:lnTo>
                          <a:lnTo>
                            <a:pt x="1024794" y="305298"/>
                          </a:lnTo>
                          <a:cubicBezTo>
                            <a:pt x="1037649" y="290559"/>
                            <a:pt x="1038005" y="268682"/>
                            <a:pt x="1025610" y="253548"/>
                          </a:cubicBezTo>
                          <a:lnTo>
                            <a:pt x="788883" y="17584"/>
                          </a:lnTo>
                          <a:cubicBezTo>
                            <a:pt x="781269" y="8272"/>
                            <a:pt x="769876" y="2871"/>
                            <a:pt x="757851" y="2871"/>
                          </a:cubicBezTo>
                          <a:lnTo>
                            <a:pt x="64526" y="92"/>
                          </a:lnTo>
                          <a:lnTo>
                            <a:pt x="40107" y="0"/>
                          </a:lnTo>
                          <a:cubicBezTo>
                            <a:pt x="17952" y="0"/>
                            <a:pt x="0" y="17953"/>
                            <a:pt x="0" y="40107"/>
                          </a:cubicBezTo>
                          <a:close/>
                          <a:moveTo>
                            <a:pt x="737396" y="330139"/>
                          </a:moveTo>
                          <a:cubicBezTo>
                            <a:pt x="705508" y="298251"/>
                            <a:pt x="705508" y="246541"/>
                            <a:pt x="737396" y="214653"/>
                          </a:cubicBezTo>
                          <a:cubicBezTo>
                            <a:pt x="769284" y="182765"/>
                            <a:pt x="820994" y="182765"/>
                            <a:pt x="852882" y="214653"/>
                          </a:cubicBezTo>
                          <a:cubicBezTo>
                            <a:pt x="884770" y="246541"/>
                            <a:pt x="884770" y="298251"/>
                            <a:pt x="852882" y="330139"/>
                          </a:cubicBezTo>
                          <a:cubicBezTo>
                            <a:pt x="820994" y="362027"/>
                            <a:pt x="769284" y="362027"/>
                            <a:pt x="737396" y="330139"/>
                          </a:cubicBezTo>
                          <a:close/>
                        </a:path>
                      </a:pathLst>
                    </a:custGeom>
                    <a:solidFill>
                      <a:schemeClr val="accent1"/>
                    </a:solidFill>
                    <a:ln cap="flat" w="1309">
                      <a:noFill/>
                      <a:prstDash val="solid"/>
                      <a:miter/>
                    </a:ln>
                  </p:spPr>
                  <p:txBody>
                    <a:bodyPr anchor="ctr" rtlCol="0"/>
                    <a:lstStyle/>
                    <a:p>
                      <a:endParaRPr lang="es-ES"/>
                    </a:p>
                  </p:txBody>
                </p:sp>
              </p:grpSp>
              <p:grpSp>
                <p:nvGrpSpPr>
                  <p:cNvPr id="54" name="Graphic 10">
                    <a:extLst>
                      <a:ext uri="{FF2B5EF4-FFF2-40B4-BE49-F238E27FC236}">
                        <a16:creationId xmlns:a16="http://schemas.microsoft.com/office/drawing/2014/main" id="{9546137C-55A2-0973-1046-CFAD66DFB8C0}"/>
                      </a:ext>
                    </a:extLst>
                  </p:cNvPr>
                  <p:cNvGrpSpPr/>
                  <p:nvPr/>
                </p:nvGrpSpPr>
                <p:grpSpPr>
                  <a:xfrm>
                    <a:off x="7691729" y="4095323"/>
                    <a:ext cx="322697" cy="322697"/>
                    <a:chOff x="7691729" y="4095323"/>
                    <a:chExt cx="322697" cy="322697"/>
                  </a:xfrm>
                </p:grpSpPr>
                <p:sp>
                  <p:nvSpPr>
                    <p:cNvPr id="55" name="Freeform: Shape 54">
                      <a:extLst>
                        <a:ext uri="{FF2B5EF4-FFF2-40B4-BE49-F238E27FC236}">
                          <a16:creationId xmlns:a16="http://schemas.microsoft.com/office/drawing/2014/main" id="{B4ED6DA5-078E-0FBB-1AA1-D3BA4361D906}"/>
                        </a:ext>
                      </a:extLst>
                    </p:cNvPr>
                    <p:cNvSpPr/>
                    <p:nvPr/>
                  </p:nvSpPr>
                  <p:spPr>
                    <a:xfrm>
                      <a:off x="7691729" y="4095323"/>
                      <a:ext cx="322697" cy="322697"/>
                    </a:xfrm>
                    <a:custGeom>
                      <a:avLst/>
                      <a:gdLst>
                        <a:gd fmla="*/ 322697 w 322697" name="connsiteX0"/>
                        <a:gd fmla="*/ 161349 h 322697" name="connsiteY0"/>
                        <a:gd fmla="*/ 161349 w 322697" name="connsiteX1"/>
                        <a:gd fmla="*/ 322697 h 322697" name="connsiteY1"/>
                        <a:gd fmla="*/ 0 w 322697" name="connsiteX2"/>
                        <a:gd fmla="*/ 161349 h 322697" name="connsiteY2"/>
                        <a:gd fmla="*/ 161349 w 322697" name="connsiteX3"/>
                        <a:gd fmla="*/ 0 h 322697" name="connsiteY3"/>
                        <a:gd fmla="*/ 322697 w 322697" name="connsiteX4"/>
                        <a:gd fmla="*/ 161349 h 32269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22697" w="322697">
                          <a:moveTo>
                            <a:pt x="322697" y="161349"/>
                          </a:moveTo>
                          <a:cubicBezTo>
                            <a:pt x="322697" y="250453"/>
                            <a:pt x="250452" y="322697"/>
                            <a:pt x="161349" y="322697"/>
                          </a:cubicBezTo>
                          <a:cubicBezTo>
                            <a:pt x="72245" y="322697"/>
                            <a:pt x="0" y="250453"/>
                            <a:pt x="0" y="161349"/>
                          </a:cubicBezTo>
                          <a:cubicBezTo>
                            <a:pt x="0" y="72245"/>
                            <a:pt x="72245" y="0"/>
                            <a:pt x="161349" y="0"/>
                          </a:cubicBezTo>
                          <a:cubicBezTo>
                            <a:pt x="250452" y="0"/>
                            <a:pt x="322697" y="72245"/>
                            <a:pt x="322697" y="161349"/>
                          </a:cubicBezTo>
                          <a:close/>
                        </a:path>
                      </a:pathLst>
                    </a:custGeom>
                    <a:solidFill>
                      <a:srgbClr val="FFFFFF"/>
                    </a:solidFill>
                    <a:ln cap="rnd" w="31057">
                      <a:solidFill>
                        <a:srgbClr val="FFFFFF"/>
                      </a:solidFill>
                      <a:prstDash val="solid"/>
                      <a:miter/>
                    </a:ln>
                  </p:spPr>
                  <p:txBody>
                    <a:bodyPr anchor="ctr" rtlCol="0"/>
                    <a:lstStyle/>
                    <a:p>
                      <a:endParaRPr lang="es-ES"/>
                    </a:p>
                  </p:txBody>
                </p:sp>
                <p:sp>
                  <p:nvSpPr>
                    <p:cNvPr id="56" name="Freeform: Shape 55">
                      <a:extLst>
                        <a:ext uri="{FF2B5EF4-FFF2-40B4-BE49-F238E27FC236}">
                          <a16:creationId xmlns:a16="http://schemas.microsoft.com/office/drawing/2014/main" id="{B7600500-D41E-8A78-22C1-E7BBC4414435}"/>
                        </a:ext>
                      </a:extLst>
                    </p:cNvPr>
                    <p:cNvSpPr/>
                    <p:nvPr/>
                  </p:nvSpPr>
                  <p:spPr>
                    <a:xfrm>
                      <a:off x="7831345" y="4205817"/>
                      <a:ext cx="23076" cy="146346"/>
                    </a:xfrm>
                    <a:custGeom>
                      <a:avLst/>
                      <a:gdLst>
                        <a:gd fmla="*/ 0 w 23076" name="connsiteX0"/>
                        <a:gd fmla="*/ 0 h 146346" name="connsiteY0"/>
                        <a:gd fmla="*/ 23076 w 23076" name="connsiteX1"/>
                        <a:gd fmla="*/ 0 h 146346" name="connsiteY1"/>
                        <a:gd fmla="*/ 22404 w 23076" name="connsiteX2"/>
                        <a:gd fmla="*/ 146346 h 146346" name="connsiteY2"/>
                      </a:gdLst>
                      <a:ahLst/>
                      <a:cxnLst>
                        <a:cxn ang="0">
                          <a:pos x="connsiteX0" y="connsiteY0"/>
                        </a:cxn>
                        <a:cxn ang="0">
                          <a:pos x="connsiteX1" y="connsiteY1"/>
                        </a:cxn>
                        <a:cxn ang="0">
                          <a:pos x="connsiteX2" y="connsiteY2"/>
                        </a:cxn>
                      </a:cxnLst>
                      <a:rect b="b" l="l" r="r" t="t"/>
                      <a:pathLst>
                        <a:path h="146346" w="23076">
                          <a:moveTo>
                            <a:pt x="0" y="0"/>
                          </a:moveTo>
                          <a:lnTo>
                            <a:pt x="23076" y="0"/>
                          </a:lnTo>
                          <a:lnTo>
                            <a:pt x="22404" y="146346"/>
                          </a:lnTo>
                        </a:path>
                      </a:pathLst>
                    </a:custGeom>
                    <a:noFill/>
                    <a:ln cap="rnd" w="31057">
                      <a:solidFill>
                        <a:srgbClr val="093371"/>
                      </a:solidFill>
                      <a:prstDash val="solid"/>
                      <a:miter/>
                    </a:ln>
                  </p:spPr>
                  <p:txBody>
                    <a:bodyPr anchor="ctr" rtlCol="0"/>
                    <a:lstStyle/>
                    <a:p>
                      <a:endParaRPr lang="es-ES"/>
                    </a:p>
                  </p:txBody>
                </p:sp>
                <p:sp>
                  <p:nvSpPr>
                    <p:cNvPr id="57" name="Freeform: Shape 56">
                      <a:extLst>
                        <a:ext uri="{FF2B5EF4-FFF2-40B4-BE49-F238E27FC236}">
                          <a16:creationId xmlns:a16="http://schemas.microsoft.com/office/drawing/2014/main" id="{48EC462B-CAEE-2702-DBAB-B588EDD66D78}"/>
                        </a:ext>
                      </a:extLst>
                    </p:cNvPr>
                    <p:cNvSpPr/>
                    <p:nvPr/>
                  </p:nvSpPr>
                  <p:spPr>
                    <a:xfrm>
                      <a:off x="7852419" y="4157228"/>
                      <a:ext cx="2634" cy="2634"/>
                    </a:xfrm>
                    <a:custGeom>
                      <a:avLst/>
                      <a:gdLst>
                        <a:gd fmla="*/ 2634 w 2634" name="connsiteX0"/>
                        <a:gd fmla="*/ 1317 h 2634" name="connsiteY0"/>
                        <a:gd fmla="*/ 1317 w 2634" name="connsiteX1"/>
                        <a:gd fmla="*/ 2634 h 2634" name="connsiteY1"/>
                        <a:gd fmla="*/ 0 w 2634" name="connsiteX2"/>
                        <a:gd fmla="*/ 1317 h 2634" name="connsiteY2"/>
                        <a:gd fmla="*/ 1317 w 2634" name="connsiteX3"/>
                        <a:gd fmla="*/ 0 h 2634" name="connsiteY3"/>
                        <a:gd fmla="*/ 2634 w 2634" name="connsiteX4"/>
                        <a:gd fmla="*/ 1317 h 263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34" w="2634">
                          <a:moveTo>
                            <a:pt x="2634" y="1317"/>
                          </a:moveTo>
                          <a:cubicBezTo>
                            <a:pt x="2634" y="2042"/>
                            <a:pt x="2042" y="2634"/>
                            <a:pt x="1317" y="2634"/>
                          </a:cubicBezTo>
                          <a:cubicBezTo>
                            <a:pt x="593" y="2634"/>
                            <a:pt x="0" y="2042"/>
                            <a:pt x="0" y="1317"/>
                          </a:cubicBezTo>
                          <a:cubicBezTo>
                            <a:pt x="0" y="593"/>
                            <a:pt x="593" y="0"/>
                            <a:pt x="1317" y="0"/>
                          </a:cubicBezTo>
                          <a:cubicBezTo>
                            <a:pt x="2042" y="0"/>
                            <a:pt x="2634" y="593"/>
                            <a:pt x="2634" y="1317"/>
                          </a:cubicBezTo>
                          <a:close/>
                        </a:path>
                      </a:pathLst>
                    </a:custGeom>
                    <a:noFill/>
                    <a:ln cap="rnd" w="31057">
                      <a:solidFill>
                        <a:srgbClr val="093371"/>
                      </a:solidFill>
                      <a:prstDash val="solid"/>
                      <a:miter/>
                    </a:ln>
                  </p:spPr>
                  <p:txBody>
                    <a:bodyPr anchor="ctr" rtlCol="0"/>
                    <a:lstStyle/>
                    <a:p>
                      <a:endParaRPr lang="es-ES"/>
                    </a:p>
                  </p:txBody>
                </p:sp>
                <p:sp>
                  <p:nvSpPr>
                    <p:cNvPr id="58" name="Freeform: Shape 57">
                      <a:extLst>
                        <a:ext uri="{FF2B5EF4-FFF2-40B4-BE49-F238E27FC236}">
                          <a16:creationId xmlns:a16="http://schemas.microsoft.com/office/drawing/2014/main" id="{F841827B-3318-4361-DF5D-9B206E43A600}"/>
                        </a:ext>
                      </a:extLst>
                    </p:cNvPr>
                    <p:cNvSpPr/>
                    <p:nvPr/>
                  </p:nvSpPr>
                  <p:spPr>
                    <a:xfrm>
                      <a:off x="7831345" y="4355048"/>
                      <a:ext cx="44808" cy="1317"/>
                    </a:xfrm>
                    <a:custGeom>
                      <a:avLst/>
                      <a:gdLst>
                        <a:gd fmla="*/ 44809 w 44808" name="connsiteX0"/>
                        <a:gd fmla="*/ 0 h 1317" name="connsiteY0"/>
                        <a:gd fmla="*/ 0 w 44808" name="connsiteX1"/>
                        <a:gd fmla="*/ 0 h 1317" name="connsiteY1"/>
                      </a:gdLst>
                      <a:ahLst/>
                      <a:cxnLst>
                        <a:cxn ang="0">
                          <a:pos x="connsiteX0" y="connsiteY0"/>
                        </a:cxn>
                        <a:cxn ang="0">
                          <a:pos x="connsiteX1" y="connsiteY1"/>
                        </a:cxn>
                      </a:cxnLst>
                      <a:rect b="b" l="l" r="r" t="t"/>
                      <a:pathLst>
                        <a:path h="1317" w="44808">
                          <a:moveTo>
                            <a:pt x="44809" y="0"/>
                          </a:moveTo>
                          <a:lnTo>
                            <a:pt x="0" y="0"/>
                          </a:lnTo>
                        </a:path>
                      </a:pathLst>
                    </a:custGeom>
                    <a:ln cap="rnd" w="31057">
                      <a:solidFill>
                        <a:srgbClr val="093371"/>
                      </a:solidFill>
                      <a:prstDash val="solid"/>
                      <a:miter/>
                    </a:ln>
                  </p:spPr>
                  <p:txBody>
                    <a:bodyPr anchor="ctr" rtlCol="0"/>
                    <a:lstStyle/>
                    <a:p>
                      <a:endParaRPr lang="es-ES"/>
                    </a:p>
                  </p:txBody>
                </p:sp>
              </p:grpSp>
            </p:grpSp>
            <p:pic>
              <p:nvPicPr>
                <p:cNvPr id="52" name="!!bl1">
                  <a:extLst>
                    <a:ext uri="{FF2B5EF4-FFF2-40B4-BE49-F238E27FC236}">
                      <a16:creationId xmlns:a16="http://schemas.microsoft.com/office/drawing/2014/main" id="{859119DE-EA9F-DC80-7C77-2484C796D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34781" y="4823340"/>
                  <a:ext cx="1522180" cy="811442"/>
                </a:xfrm>
                <a:prstGeom prst="rect">
                  <a:avLst/>
                </a:prstGeom>
              </p:spPr>
            </p:pic>
          </p:grpSp>
        </p:grpSp>
      </p:grpSp>
      <p:sp>
        <p:nvSpPr>
          <p:cNvPr id="93" name="TextBox 92">
            <a:extLst>
              <a:ext uri="{FF2B5EF4-FFF2-40B4-BE49-F238E27FC236}">
                <a16:creationId xmlns:a16="http://schemas.microsoft.com/office/drawing/2014/main" id="{733B8730-FF9F-8465-DDBE-082B987029A7}"/>
              </a:ext>
            </a:extLst>
          </p:cNvPr>
          <p:cNvSpPr txBox="1"/>
          <p:nvPr/>
        </p:nvSpPr>
        <p:spPr>
          <a:xfrm>
            <a:off x="6377940" y="2956097"/>
            <a:ext cx="4183380" cy="461665"/>
          </a:xfrm>
          <a:prstGeom prst="rect">
            <a:avLst/>
          </a:prstGeom>
          <a:noFill/>
        </p:spPr>
        <p:txBody>
          <a:bodyPr rtlCol="0" wrap="square">
            <a:spAutoFit/>
          </a:bodyPr>
          <a:lstStyle/>
          <a:p txid="26e227e73f1248a87e501be107b259b9">
            <a:pPr algn="l" indent="-342900" marL="342900">
              <a:buClr>
                <a:srgbClr val="008CCF"/>
              </a:buClr>
              <a:buFont charset="-79" pitchFamily="2" typeface="Rubik"/>
              <a:buChar char="•"/>
            </a:pPr>
            <a:r>
              <a:rPr lang="es-ES" sz="2400"/>
              <a:t>Comment créer des ensembles de données</a:t>
            </a:r>
          </a:p>
        </p:txBody>
      </p:sp>
      <p:sp>
        <p:nvSpPr>
          <p:cNvPr id="94" name="TextBox 93">
            <a:extLst>
              <a:ext uri="{FF2B5EF4-FFF2-40B4-BE49-F238E27FC236}">
                <a16:creationId xmlns:a16="http://schemas.microsoft.com/office/drawing/2014/main" id="{98E902D3-E75D-F460-DE4F-8BAB8B4004A4}"/>
              </a:ext>
            </a:extLst>
          </p:cNvPr>
          <p:cNvSpPr txBox="1"/>
          <p:nvPr/>
        </p:nvSpPr>
        <p:spPr>
          <a:xfrm>
            <a:off x="2584980" y="1586389"/>
            <a:ext cx="2555840" cy="6400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buClr>
                <a:srgbClr val="008CCF"/>
              </a:buCl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5ef4940635186ddcaf1402d07ab63dae">
            <a:r>
              <a:rPr lang="es-ES"/>
              <a:t>Ensemble de données</a:t>
            </a:r>
          </a:p>
        </p:txBody>
      </p:sp>
    </p:spTree>
    <p:custDataLst>
      <p:tags r:id="rId1"/>
    </p:custDataLst>
    <p:extLst>
      <p:ext uri="{BB962C8B-B14F-4D97-AF65-F5344CB8AC3E}">
        <p14:creationId xmlns:p14="http://schemas.microsoft.com/office/powerpoint/2010/main" val="2449368712"/>
      </p:ext>
    </p:extLst>
  </p:cSld>
  <p:clrMapOvr>
    <a:masterClrMapping/>
  </p:clrMapOvr>
  <mc:AlternateContent xmlns:mc="http://schemas.openxmlformats.org/markup-compatibility/2006" xmlns:p14="http://schemas.microsoft.com/office/powerpoint/2010/main">
    <mc:Choice Requires="p14">
      <p:transition advClick="0" advTm="5712" p14:dur="2000" spd="slow"/>
    </mc:Choice>
    <mc:Fallback xmlns="">
      <p:transition advClick="0" advTm="571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94"/>
                                        </p:tgtEl>
                                        <p:attrNameLst>
                                          <p:attrName>style.visibility</p:attrName>
                                        </p:attrNameLst>
                                      </p:cBhvr>
                                      <p:to>
                                        <p:strVal val="visible"/>
                                      </p:to>
                                    </p:set>
                                    <p:anim calcmode="lin" valueType="num">
                                      <p:cBhvr additive="base">
                                        <p:cTn dur="500" fill="hold" id="7"/>
                                        <p:tgtEl>
                                          <p:spTgt spid="94"/>
                                        </p:tgtEl>
                                        <p:attrNameLst>
                                          <p:attrName>ppt_x</p:attrName>
                                        </p:attrNameLst>
                                      </p:cBhvr>
                                      <p:tavLst>
                                        <p:tav tm="0">
                                          <p:val>
                                            <p:strVal val="#ppt_x"/>
                                          </p:val>
                                        </p:tav>
                                        <p:tav tm="100000">
                                          <p:val>
                                            <p:strVal val="#ppt_x"/>
                                          </p:val>
                                        </p:tav>
                                      </p:tavLst>
                                    </p:anim>
                                    <p:anim calcmode="lin" valueType="num">
                                      <p:cBhvr additive="base">
                                        <p:cTn dur="500" fill="hold" id="8"/>
                                        <p:tgtEl>
                                          <p:spTgt spid="94"/>
                                        </p:tgtEl>
                                        <p:attrNameLst>
                                          <p:attrName>ppt_y</p:attrName>
                                        </p:attrNameLst>
                                      </p:cBhvr>
                                      <p:tavLst>
                                        <p:tav tm="0">
                                          <p:val>
                                            <p:strVal val="1+#ppt_h/2"/>
                                          </p:val>
                                        </p:tav>
                                        <p:tav tm="100000">
                                          <p:val>
                                            <p:strVal val="#ppt_y"/>
                                          </p:val>
                                        </p:tav>
                                      </p:tavLst>
                                    </p:anim>
                                  </p:childTnLst>
                                </p:cTn>
                              </p:par>
                              <p:par>
                                <p:cTn fill="hold" id="9" nodeType="withEffect" presetClass="entr" presetID="2" presetSubtype="4">
                                  <p:stCondLst>
                                    <p:cond delay="0"/>
                                  </p:stCondLst>
                                  <p:childTnLst>
                                    <p:set>
                                      <p:cBhvr>
                                        <p:cTn dur="1" fill="hold" id="10">
                                          <p:stCondLst>
                                            <p:cond delay="0"/>
                                          </p:stCondLst>
                                        </p:cTn>
                                        <p:tgtEl>
                                          <p:spTgt spid="44"/>
                                        </p:tgtEl>
                                        <p:attrNameLst>
                                          <p:attrName>style.visibility</p:attrName>
                                        </p:attrNameLst>
                                      </p:cBhvr>
                                      <p:to>
                                        <p:strVal val="visible"/>
                                      </p:to>
                                    </p:set>
                                    <p:anim calcmode="lin" valueType="num">
                                      <p:cBhvr additive="base">
                                        <p:cTn dur="500" fill="hold" id="11"/>
                                        <p:tgtEl>
                                          <p:spTgt spid="44"/>
                                        </p:tgtEl>
                                        <p:attrNameLst>
                                          <p:attrName>ppt_x</p:attrName>
                                        </p:attrNameLst>
                                      </p:cBhvr>
                                      <p:tavLst>
                                        <p:tav tm="0">
                                          <p:val>
                                            <p:strVal val="#ppt_x"/>
                                          </p:val>
                                        </p:tav>
                                        <p:tav tm="100000">
                                          <p:val>
                                            <p:strVal val="#ppt_x"/>
                                          </p:val>
                                        </p:tav>
                                      </p:tavLst>
                                    </p:anim>
                                    <p:anim calcmode="lin" valueType="num">
                                      <p:cBhvr additive="base">
                                        <p:cTn dur="500" fill="hold" id="12"/>
                                        <p:tgtEl>
                                          <p:spTgt spid="44"/>
                                        </p:tgtEl>
                                        <p:attrNameLst>
                                          <p:attrName>ppt_y</p:attrName>
                                        </p:attrNameLst>
                                      </p:cBhvr>
                                      <p:tavLst>
                                        <p:tav tm="0">
                                          <p:val>
                                            <p:strVal val="1+#ppt_h/2"/>
                                          </p:val>
                                        </p:tav>
                                        <p:tav tm="100000">
                                          <p:val>
                                            <p:strVal val="#ppt_y"/>
                                          </p:val>
                                        </p:tav>
                                      </p:tavLst>
                                    </p:anim>
                                  </p:childTnLst>
                                </p:cTn>
                              </p:par>
                            </p:childTnLst>
                          </p:cTn>
                        </p:par>
                        <p:par>
                          <p:cTn fill="hold" id="13">
                            <p:stCondLst>
                              <p:cond delay="500"/>
                            </p:stCondLst>
                            <p:childTnLst>
                              <p:par>
                                <p:cTn fill="hold" grpId="0" id="14" nodeType="afterEffect" presetClass="entr" presetID="10" presetSubtype="0">
                                  <p:stCondLst>
                                    <p:cond delay="0"/>
                                  </p:stCondLst>
                                  <p:childTnLst>
                                    <p:set>
                                      <p:cBhvr>
                                        <p:cTn dur="1" fill="hold" id="15">
                                          <p:stCondLst>
                                            <p:cond delay="0"/>
                                          </p:stCondLst>
                                        </p:cTn>
                                        <p:tgtEl>
                                          <p:spTgt spid="93"/>
                                        </p:tgtEl>
                                        <p:attrNameLst>
                                          <p:attrName>style.visibility</p:attrName>
                                        </p:attrNameLst>
                                      </p:cBhvr>
                                      <p:to>
                                        <p:strVal val="visible"/>
                                      </p:to>
                                    </p:set>
                                    <p:animEffect filter="fade" transition="in">
                                      <p:cBhvr>
                                        <p:cTn dur="500" id="16"/>
                                        <p:tgtEl>
                                          <p:spTgt spid="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93"/>
      <p:bldP animBg="1" grpId="0" spid="94"/>
    </p:bld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9C0C1BF2-D97D-1845-198B-FCD56F29FF32}"/>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8581" y="1228724"/>
            <a:ext cx="8347161" cy="49314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D572AD3-860A-8960-E937-09BC88622733}"/>
              </a:ext>
            </a:extLst>
          </p:cNvPr>
          <p:cNvSpPr>
            <a:spLocks noGrp="1"/>
          </p:cNvSpPr>
          <p:nvPr>
            <p:ph type="title"/>
          </p:nvPr>
        </p:nvSpPr>
        <p:spPr/>
        <p:txBody>
          <a:bodyPr/>
          <a:lstStyle/>
          <a:p txid="12c9f7937cffcacc34c7f9eb430b6a27">
            <a:r>
              <a:rPr lang="es-ES"/>
              <a:t>Ensemble de données RMNCAH</a:t>
            </a:r>
          </a:p>
        </p:txBody>
      </p:sp>
    </p:spTree>
    <p:custDataLst>
      <p:tags r:id="rId1"/>
    </p:custDataLst>
    <p:extLst>
      <p:ext uri="{BB962C8B-B14F-4D97-AF65-F5344CB8AC3E}">
        <p14:creationId xmlns:p14="http://schemas.microsoft.com/office/powerpoint/2010/main" val="2130756923"/>
      </p:ext>
    </p:extLst>
  </p:cSld>
  <p:clrMapOvr>
    <a:masterClrMapping/>
  </p:clrMapOvr>
  <mc:AlternateContent xmlns:mc="http://schemas.openxmlformats.org/markup-compatibility/2006" xmlns:p14="http://schemas.microsoft.com/office/powerpoint/2010/main">
    <mc:Choice Requires="p14">
      <p:transition advClick="0" advTm="7824" p14:dur="2000" spd="slow"/>
    </mc:Choice>
    <mc:Fallback xmlns="">
      <p:transition advClick="0" advTm="7824" spd="slow"/>
    </mc:Fallback>
  </mc:AlternateContent>
  <mc:AlternateContent xmlns:mc="http://schemas.openxmlformats.org/markup-compatibility/2006" xmlns:p14="http://schemas.microsoft.com/office/powerpoint/2010/main">
    <mc:Choice Requires="p14">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14:presetBounceEnd="40000"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p14:bounceEnd="40000" valueType="num">
                                          <p:cBhvr additive="base">
                                            <p:cTn dur="1000" fill="hold" id="7"/>
                                            <p:tgtEl>
                                              <p:spTgt spid="95"/>
                                            </p:tgtEl>
                                            <p:attrNameLst>
                                              <p:attrName>ppt_x</p:attrName>
                                            </p:attrNameLst>
                                          </p:cBhvr>
                                          <p:tavLst>
                                            <p:tav tm="0">
                                              <p:val>
                                                <p:strVal val="#ppt_x"/>
                                              </p:val>
                                            </p:tav>
                                            <p:tav tm="100000">
                                              <p:val>
                                                <p:strVal val="#ppt_x"/>
                                              </p:val>
                                            </p:tav>
                                          </p:tavLst>
                                        </p:anim>
                                        <p:anim calcmode="lin" p14:bounceEnd="40000"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Choice>
    <mc:Fallback xmlns="">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95"/>
                                            </p:tgtEl>
                                            <p:attrNameLst>
                                              <p:attrName>style.visibility</p:attrName>
                                            </p:attrNameLst>
                                          </p:cBhvr>
                                          <p:to>
                                            <p:strVal val="visible"/>
                                          </p:to>
                                        </p:set>
                                        <p:anim calcmode="lin" valueType="num">
                                          <p:cBhvr additive="base">
                                            <p:cTn dur="1000" fill="hold" id="7"/>
                                            <p:tgtEl>
                                              <p:spTgt spid="95"/>
                                            </p:tgtEl>
                                            <p:attrNameLst>
                                              <p:attrName>ppt_x</p:attrName>
                                            </p:attrNameLst>
                                          </p:cBhvr>
                                          <p:tavLst>
                                            <p:tav tm="0">
                                              <p:val>
                                                <p:strVal val="#ppt_x"/>
                                              </p:val>
                                            </p:tav>
                                            <p:tav tm="100000">
                                              <p:val>
                                                <p:strVal val="#ppt_x"/>
                                              </p:val>
                                            </p:tav>
                                          </p:tavLst>
                                        </p:anim>
                                        <p:anim calcmode="lin" valueType="num">
                                          <p:cBhvr additive="base">
                                            <p:cTn dur="1000" fill="hold" id="8"/>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mc:Fallback>
  </mc:AlternateContent>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F613-8752-C154-C3BD-D856776925D1}"/>
              </a:ext>
            </a:extLst>
          </p:cNvPr>
          <p:cNvSpPr>
            <a:spLocks noGrp="1"/>
          </p:cNvSpPr>
          <p:nvPr>
            <p:ph type="title"/>
          </p:nvPr>
        </p:nvSpPr>
        <p:spPr/>
        <p:txBody>
          <a:bodyPr/>
          <a:lstStyle/>
          <a:p txid="9cd080259cdc327ee2af8f34b54bc9ce">
            <a:r>
              <a:rPr lang="es-ES"/>
              <a:t>Étapes pour créer un ensemble de données</a:t>
            </a:r>
            <a:endParaRPr dirty="0" lang="en-NO"/>
          </a:p>
        </p:txBody>
      </p:sp>
      <p:sp>
        <p:nvSpPr>
          <p:cNvPr id="6" name="TextBox 5">
            <a:extLst>
              <a:ext uri="{FF2B5EF4-FFF2-40B4-BE49-F238E27FC236}">
                <a16:creationId xmlns:a16="http://schemas.microsoft.com/office/drawing/2014/main" id="{A136D87A-FD70-0E5B-9377-7589C53900D7}"/>
              </a:ext>
            </a:extLst>
          </p:cNvPr>
          <p:cNvSpPr txBox="1"/>
          <p:nvPr/>
        </p:nvSpPr>
        <p:spPr>
          <a:xfrm>
            <a:off x="3102543" y="1333098"/>
            <a:ext cx="5986914" cy="4463722"/>
          </a:xfrm>
          <a:prstGeom prst="rect">
            <a:avLst/>
          </a:prstGeom>
          <a:noFill/>
        </p:spPr>
        <p:txBody>
          <a:bodyPr rtlCol="0" wrap="square">
            <a:spAutoFit/>
          </a:bodyPr>
          <a:lstStyle/>
          <a:p txid="17413b7e2799e4f5efe37f747220f2a3">
            <a:pPr algn="l" indent="-457200" marL="457200">
              <a:lnSpc>
                <a:spcPct val="150000"/>
              </a:lnSpc>
              <a:buClr>
                <a:srgbClr val="008CCF"/>
              </a:buClr>
              <a:buFont typeface="+mj-lt"/>
              <a:buAutoNum type="arabicPeriod"/>
            </a:pPr>
            <a:r>
              <a:rPr lang="es-ES" sz="2400"/>
              <a:t>Créer un ensemble de données par défaut</a:t>
            </a:r>
          </a:p>
          <a:p txid="4e140ba723a03baa6948340bf90e2ef6">
            <a:pPr indent="-457200" lvl="1" marL="914400">
              <a:lnSpc>
                <a:spcPct val="150000"/>
              </a:lnSpc>
              <a:buClr>
                <a:srgbClr val="008CCF"/>
              </a:buClr>
              <a:buFont charset="0" panose="020B0604020202020204" pitchFamily="34" typeface="Arial"/>
              <a:buChar char="•"/>
            </a:pPr>
            <a:r>
              <a:rPr lang="es-ES" sz="2400"/>
              <a:t>Nom</a:t>
            </a:r>
          </a:p>
          <a:p txid="2b74f2472e1e1be6c1bd0082e93a90d4">
            <a:pPr indent="-457200" lvl="1" marL="914400">
              <a:lnSpc>
                <a:spcPct val="150000"/>
              </a:lnSpc>
              <a:buClr>
                <a:srgbClr val="008CCF"/>
              </a:buClr>
              <a:buFont charset="0" panose="020B0604020202020204" pitchFamily="34" typeface="Arial"/>
              <a:buChar char="•"/>
            </a:pPr>
            <a:r>
              <a:rPr lang="es-ES" sz="2400"/>
              <a:t>Période de collecte</a:t>
            </a:r>
          </a:p>
          <a:p txid="a54b6d384f19dc1c487bc8b959be861a">
            <a:pPr indent="-457200" lvl="1" marL="914400">
              <a:lnSpc>
                <a:spcPct val="150000"/>
              </a:lnSpc>
              <a:buClr>
                <a:srgbClr val="008CCF"/>
              </a:buClr>
              <a:buFont charset="0" panose="020B0604020202020204" pitchFamily="34" typeface="Arial"/>
              <a:buChar char="•"/>
            </a:pPr>
            <a:r>
              <a:rPr lang="es-ES" sz="2400"/>
              <a:t>Éléments de données</a:t>
            </a:r>
          </a:p>
          <a:p txid="4d0bf5c18e3aab1dcd988b7fffe721cf">
            <a:pPr indent="-457200" lvl="1" marL="914400">
              <a:lnSpc>
                <a:spcPct val="150000"/>
              </a:lnSpc>
              <a:buClr>
                <a:srgbClr val="008CCF"/>
              </a:buClr>
              <a:buFont charset="0" panose="020B0604020202020204" pitchFamily="34" typeface="Arial"/>
              <a:buChar char="•"/>
            </a:pPr>
            <a:r>
              <a:rPr lang="es-ES" sz="2400"/>
              <a:t>Unités d’organisation</a:t>
            </a:r>
          </a:p>
          <a:p txid="42bbf167bb8a77e37157faed4fd276fb">
            <a:pPr indent="-457200" marL="457200">
              <a:lnSpc>
                <a:spcPct val="150000"/>
              </a:lnSpc>
              <a:buClr>
                <a:srgbClr val="008CCF"/>
              </a:buClr>
              <a:buFont typeface="+mj-lt"/>
              <a:buAutoNum type="arabicPeriod"/>
            </a:pPr>
            <a:r>
              <a:rPr lang="es-ES" sz="2400"/>
              <a:t>Créer les sections :</a:t>
            </a:r>
          </a:p>
          <a:p txid="8dbcf7849ccca3a199043f4bd7161626">
            <a:pPr indent="-457200" lvl="1" marL="914400">
              <a:lnSpc>
                <a:spcPct val="150000"/>
              </a:lnSpc>
              <a:buClr>
                <a:srgbClr val="008CCF"/>
              </a:buClr>
              <a:buFont charset="0" panose="020B0604020202020204" pitchFamily="34" typeface="Arial"/>
              <a:buChar char="•"/>
            </a:pPr>
            <a:r>
              <a:rPr lang="es-ES" sz="2400"/>
              <a:t>Intitulé de la section</a:t>
            </a:r>
          </a:p>
          <a:p txid="0516d649fd2d63a339a3bbdae923478a">
            <a:pPr indent="-457200" lvl="1" marL="914400">
              <a:lnSpc>
                <a:spcPct val="150000"/>
              </a:lnSpc>
              <a:buClr>
                <a:srgbClr val="008CCF"/>
              </a:buClr>
              <a:buFont charset="0" panose="020B0604020202020204" pitchFamily="34" typeface="Arial"/>
              <a:buChar char="•"/>
            </a:pPr>
            <a:r>
              <a:rPr lang="es-ES" sz="2400"/>
              <a:t>Assigner des éléments de données</a:t>
            </a:r>
          </a:p>
        </p:txBody>
      </p:sp>
    </p:spTree>
    <p:custDataLst>
      <p:tags r:id="rId1"/>
    </p:custDataLst>
    <p:extLst>
      <p:ext uri="{BB962C8B-B14F-4D97-AF65-F5344CB8AC3E}">
        <p14:creationId xmlns:p14="http://schemas.microsoft.com/office/powerpoint/2010/main" val="1466242399"/>
      </p:ext>
    </p:extLst>
  </p:cSld>
  <p:clrMapOvr>
    <a:masterClrMapping/>
  </p:clrMapOvr>
  <mc:AlternateContent xmlns:mc="http://schemas.openxmlformats.org/markup-compatibility/2006" xmlns:p14="http://schemas.microsoft.com/office/powerpoint/2010/main">
    <mc:Choice Requires="p14">
      <p:transition advClick="0" advTm="37872" p14:dur="2000" spd="slow"/>
    </mc:Choice>
    <mc:Fallback xmlns="">
      <p:transition advClick="0" advTm="37872"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6">
                                            <p:txEl>
                                              <p:pRg end="0" st="0"/>
                                            </p:txEl>
                                          </p:spTgt>
                                        </p:tgtEl>
                                        <p:attrNameLst>
                                          <p:attrName>style.visibility</p:attrName>
                                        </p:attrNameLst>
                                      </p:cBhvr>
                                      <p:to>
                                        <p:strVal val="visible"/>
                                      </p:to>
                                    </p:set>
                                    <p:animEffect filter="fade" transition="in">
                                      <p:cBhvr>
                                        <p:cTn dur="500" id="7"/>
                                        <p:tgtEl>
                                          <p:spTgt spid="6">
                                            <p:txEl>
                                              <p:pRg end="0" st="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6">
                                            <p:txEl>
                                              <p:pRg end="1" st="1"/>
                                            </p:txEl>
                                          </p:spTgt>
                                        </p:tgtEl>
                                        <p:attrNameLst>
                                          <p:attrName>style.visibility</p:attrName>
                                        </p:attrNameLst>
                                      </p:cBhvr>
                                      <p:to>
                                        <p:strVal val="visible"/>
                                      </p:to>
                                    </p:set>
                                    <p:animEffect filter="fade" transition="in">
                                      <p:cBhvr>
                                        <p:cTn dur="500" id="12"/>
                                        <p:tgtEl>
                                          <p:spTgt spid="6">
                                            <p:txEl>
                                              <p:pRg end="1" st="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0" presetSubtype="0">
                                  <p:stCondLst>
                                    <p:cond delay="0"/>
                                  </p:stCondLst>
                                  <p:childTnLst>
                                    <p:set>
                                      <p:cBhvr>
                                        <p:cTn dur="1" fill="hold" id="16">
                                          <p:stCondLst>
                                            <p:cond delay="0"/>
                                          </p:stCondLst>
                                        </p:cTn>
                                        <p:tgtEl>
                                          <p:spTgt spid="6">
                                            <p:txEl>
                                              <p:pRg end="2" st="2"/>
                                            </p:txEl>
                                          </p:spTgt>
                                        </p:tgtEl>
                                        <p:attrNameLst>
                                          <p:attrName>style.visibility</p:attrName>
                                        </p:attrNameLst>
                                      </p:cBhvr>
                                      <p:to>
                                        <p:strVal val="visible"/>
                                      </p:to>
                                    </p:set>
                                    <p:animEffect filter="fade" transition="in">
                                      <p:cBhvr>
                                        <p:cTn dur="500" id="17"/>
                                        <p:tgtEl>
                                          <p:spTgt spid="6">
                                            <p:txEl>
                                              <p:pRg end="2" st="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6">
                                            <p:txEl>
                                              <p:pRg end="3" st="3"/>
                                            </p:txEl>
                                          </p:spTgt>
                                        </p:tgtEl>
                                        <p:attrNameLst>
                                          <p:attrName>style.visibility</p:attrName>
                                        </p:attrNameLst>
                                      </p:cBhvr>
                                      <p:to>
                                        <p:strVal val="visible"/>
                                      </p:to>
                                    </p:set>
                                    <p:animEffect filter="fade" transition="in">
                                      <p:cBhvr>
                                        <p:cTn dur="500" id="22"/>
                                        <p:tgtEl>
                                          <p:spTgt spid="6">
                                            <p:txEl>
                                              <p:pRg end="3" st="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6">
                                            <p:txEl>
                                              <p:pRg end="4" st="4"/>
                                            </p:txEl>
                                          </p:spTgt>
                                        </p:tgtEl>
                                        <p:attrNameLst>
                                          <p:attrName>style.visibility</p:attrName>
                                        </p:attrNameLst>
                                      </p:cBhvr>
                                      <p:to>
                                        <p:strVal val="visible"/>
                                      </p:to>
                                    </p:set>
                                    <p:animEffect filter="fade" transition="in">
                                      <p:cBhvr>
                                        <p:cTn dur="500" id="27"/>
                                        <p:tgtEl>
                                          <p:spTgt spid="6">
                                            <p:txEl>
                                              <p:pRg end="4" st="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6">
                                            <p:txEl>
                                              <p:pRg end="5" st="5"/>
                                            </p:txEl>
                                          </p:spTgt>
                                        </p:tgtEl>
                                        <p:attrNameLst>
                                          <p:attrName>style.visibility</p:attrName>
                                        </p:attrNameLst>
                                      </p:cBhvr>
                                      <p:to>
                                        <p:strVal val="visible"/>
                                      </p:to>
                                    </p:set>
                                    <p:animEffect filter="fade" transition="in">
                                      <p:cBhvr>
                                        <p:cTn dur="500" id="32"/>
                                        <p:tgtEl>
                                          <p:spTgt spid="6">
                                            <p:txEl>
                                              <p:pRg end="5" st="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6">
                                            <p:txEl>
                                              <p:pRg end="6" st="6"/>
                                            </p:txEl>
                                          </p:spTgt>
                                        </p:tgtEl>
                                        <p:attrNameLst>
                                          <p:attrName>style.visibility</p:attrName>
                                        </p:attrNameLst>
                                      </p:cBhvr>
                                      <p:to>
                                        <p:strVal val="visible"/>
                                      </p:to>
                                    </p:set>
                                    <p:animEffect filter="fade" transition="in">
                                      <p:cBhvr>
                                        <p:cTn dur="500" id="37"/>
                                        <p:tgtEl>
                                          <p:spTgt spid="6">
                                            <p:txEl>
                                              <p:pRg end="6" st="6"/>
                                            </p:txEl>
                                          </p:spTgt>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6">
                                            <p:txEl>
                                              <p:pRg end="7" st="7"/>
                                            </p:txEl>
                                          </p:spTgt>
                                        </p:tgtEl>
                                        <p:attrNameLst>
                                          <p:attrName>style.visibility</p:attrName>
                                        </p:attrNameLst>
                                      </p:cBhvr>
                                      <p:to>
                                        <p:strVal val="visible"/>
                                      </p:to>
                                    </p:set>
                                    <p:animEffect filter="fade" transition="in">
                                      <p:cBhvr>
                                        <p:cTn dur="500" id="42"/>
                                        <p:tgtEl>
                                          <p:spTgt spid="6">
                                            <p:txEl>
                                              <p:pRg end="7" st="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6" uiExpand="1"/>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9A9BB-E047-5D8C-A0A1-34C22463A821}"/>
              </a:ext>
            </a:extLst>
          </p:cNvPr>
          <p:cNvSpPr txBox="1"/>
          <p:nvPr/>
        </p:nvSpPr>
        <p:spPr>
          <a:xfrm>
            <a:off x="5053727" y="3429000"/>
            <a:ext cx="1042273" cy="461665"/>
          </a:xfrm>
          <a:prstGeom prst="rect">
            <a:avLst/>
          </a:prstGeom>
          <a:noFill/>
        </p:spPr>
        <p:txBody>
          <a:bodyPr rtlCol="0" wrap="none">
            <a:spAutoFit/>
          </a:bodyPr>
          <a:lstStyle/>
          <a:p txid="8a375531b9e0fe59221b32723ee99265">
            <a:pPr algn="l">
              <a:buClr>
                <a:srgbClr val="008CCF"/>
              </a:buClr>
            </a:pPr>
            <a:r>
              <a:rPr dirty="0" err="1" lang="fr-FR" sz="2400"/>
              <a:t>Démo</a:t>
            </a:r>
            <a:endParaRPr dirty="0" lang="fr-FR" sz="2400"/>
          </a:p>
        </p:txBody>
      </p:sp>
    </p:spTree>
    <p:custDataLst>
      <p:tags r:id="rId1"/>
    </p:custDataLst>
    <p:extLst>
      <p:ext uri="{BB962C8B-B14F-4D97-AF65-F5344CB8AC3E}">
        <p14:creationId xmlns:p14="http://schemas.microsoft.com/office/powerpoint/2010/main" val="205308112"/>
      </p:ext>
    </p:extLst>
  </p:cSld>
  <p:clrMapOvr>
    <a:masterClrMapping/>
  </p:clrMapOvr>
  <mc:AlternateContent xmlns:mc="http://schemas.openxmlformats.org/markup-compatibility/2006" xmlns:p14="http://schemas.microsoft.com/office/powerpoint/2010/main">
    <mc:Choice Requires="p14">
      <p:transition advClick="0" advTm="193570" p14:dur="2000" spd="slow"/>
    </mc:Choice>
    <mc:Fallback xmlns="">
      <p:transition advClick="0" advTm="193570"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B77-547A-7C92-B7E9-06AB95A5B440}"/>
              </a:ext>
            </a:extLst>
          </p:cNvPr>
          <p:cNvSpPr>
            <a:spLocks noGrp="1"/>
          </p:cNvSpPr>
          <p:nvPr>
            <p:ph type="title"/>
          </p:nvPr>
        </p:nvSpPr>
        <p:spPr/>
        <p:txBody>
          <a:bodyPr/>
          <a:lstStyle/>
          <a:p txid="1300f86974cafc2d65eb1f082a26bdf1">
            <a:r>
              <a:rPr dirty="0" lang="en-NO"/>
              <a:t>Résumé</a:t>
            </a:r>
          </a:p>
        </p:txBody>
      </p:sp>
      <p:sp>
        <p:nvSpPr>
          <p:cNvPr id="5" name="TextBox 4">
            <a:extLst>
              <a:ext uri="{FF2B5EF4-FFF2-40B4-BE49-F238E27FC236}">
                <a16:creationId xmlns:a16="http://schemas.microsoft.com/office/drawing/2014/main" id="{13622BBB-E2FC-2177-103F-6A093C873818}"/>
              </a:ext>
            </a:extLst>
          </p:cNvPr>
          <p:cNvSpPr txBox="1"/>
          <p:nvPr/>
        </p:nvSpPr>
        <p:spPr>
          <a:xfrm>
            <a:off x="2209055" y="1833265"/>
            <a:ext cx="5686172" cy="4782848"/>
          </a:xfrm>
          <a:prstGeom prst="rect">
            <a:avLst/>
          </a:prstGeom>
          <a:noFill/>
        </p:spPr>
        <p:txBody>
          <a:bodyPr rtlCol="0" wrap="none">
            <a:spAutoFit/>
          </a:bodyPr>
          <a:lstStyle/>
          <a:p txid="3fc3326b583b23fc419d4b683525cc93">
            <a:pPr algn="l" indent="-457200" marL="457200">
              <a:lnSpc>
                <a:spcPct val="130000"/>
              </a:lnSpc>
              <a:buClr>
                <a:srgbClr val="008CCF"/>
              </a:buClr>
              <a:buAutoNum type="arabicPeriod"/>
            </a:pPr>
            <a:r>
              <a:rPr dirty="0" lang="en-US" sz="2400"/>
              <a:t>Ouvrir l'application Maintenance</a:t>
            </a:r>
            <a:r>
              <a:rPr dirty="0" lang="en-NO" sz="2400"/>
            </a:r>
            <a:r>
              <a:rPr dirty="0" lang="en-NO" sz="2400">
                <a:latin typeface="+mj-lt"/>
              </a:rPr>
            </a:r>
            <a:r>
              <a:rPr dirty="0" lang="en-NO" sz="2400"/>
            </a:r>
          </a:p>
          <a:p txid="7f90e37804f68a7f87a29e985de0047c">
            <a:pPr algn="l" indent="-457200" marL="457200">
              <a:lnSpc>
                <a:spcPct val="130000"/>
              </a:lnSpc>
              <a:buClr>
                <a:srgbClr val="008CCF"/>
              </a:buClr>
              <a:buAutoNum type="arabicPeriod"/>
            </a:pPr>
            <a:r>
              <a:rPr dirty="0" lang="en-US" sz="2400"/>
              <a:t>Sélectionner l'onglet Ensembles de données</a:t>
            </a:r>
            <a:r>
              <a:rPr dirty="0" lang="en-NO" sz="2400"/>
            </a:r>
            <a:r>
              <a:rPr dirty="0" lang="en-NO" sz="2400">
                <a:latin typeface="+mj-lt"/>
              </a:rPr>
            </a:r>
            <a:r>
              <a:rPr dirty="0" lang="en-NO" sz="2400"/>
            </a:r>
            <a:endParaRPr dirty="0" lang="en-GB" sz="2400"/>
          </a:p>
          <a:p txid="be6c16b3fdcba902223449e51c948565">
            <a:pPr indent="-457200" marL="457200">
              <a:lnSpc>
                <a:spcPct val="130000"/>
              </a:lnSpc>
              <a:buClr>
                <a:srgbClr val="008CCF"/>
              </a:buClr>
              <a:buAutoNum type="arabicPeriod"/>
            </a:pPr>
            <a:r>
              <a:rPr dirty="0" lang="en-GB" sz="2400"/>
              <a:t>Sélectionner Ensemble de données</a:t>
            </a:r>
            <a:r>
              <a:rPr dirty="0" lang="en-NO" sz="2400">
                <a:latin typeface="+mj-lt"/>
              </a:rPr>
            </a:r>
          </a:p>
          <a:p txid="4a4d887df45e89df595bfeaef115e239">
            <a:pPr algn="l" indent="-457200" marL="457200">
              <a:lnSpc>
                <a:spcPct val="130000"/>
              </a:lnSpc>
              <a:buClr>
                <a:srgbClr val="008CCF"/>
              </a:buClr>
              <a:buAutoNum type="arabicPeriod"/>
            </a:pPr>
            <a:r>
              <a:rPr dirty="0" lang="en-US" sz="2400"/>
              <a:t>Cliquez sur le signe + pour créer un ensemble de données</a:t>
            </a:r>
            <a:r>
              <a:rPr dirty="0" lang="en-NO" sz="2400"/>
            </a:r>
            <a:r>
              <a:rPr dirty="0" lang="es-ES" sz="2400">
                <a:latin typeface="+mj-lt"/>
              </a:rPr>
            </a:r>
            <a:r>
              <a:rPr dirty="0" lang="en-NO" sz="2400"/>
            </a:r>
          </a:p>
          <a:p txid="398770f6fd440bc055784ae6bdb0a250">
            <a:pPr algn="l" indent="-457200" marL="457200">
              <a:lnSpc>
                <a:spcPct val="130000"/>
              </a:lnSpc>
              <a:buClr>
                <a:srgbClr val="008CCF"/>
              </a:buClr>
              <a:buAutoNum type="arabicPeriod"/>
            </a:pPr>
            <a:r>
              <a:rPr dirty="0" lang="en-US" sz="2400"/>
              <a:t>Définir les champs clés</a:t>
            </a:r>
            <a:r>
              <a:rPr dirty="0" lang="en-NO" sz="2400"/>
            </a:r>
          </a:p>
          <a:p txid="4e140ba723a03baa6948340bf90e2ef6">
            <a:pPr indent="-457200" lvl="1" marL="914400">
              <a:lnSpc>
                <a:spcPct val="130000"/>
              </a:lnSpc>
              <a:buClr>
                <a:srgbClr val="008CCF"/>
              </a:buClr>
              <a:buFont charset="0" panose="020B0604020202020204" pitchFamily="34" typeface="Arial"/>
              <a:buChar char="•"/>
            </a:pPr>
            <a:r>
              <a:rPr dirty="0" lang="en-NO" sz="2400"/>
              <a:t>Nom</a:t>
            </a:r>
          </a:p>
          <a:p txid="0e5ff1063e0ff4e9a9e8cf70841774fc">
            <a:pPr indent="-457200" lvl="1" marL="914400">
              <a:lnSpc>
                <a:spcPct val="130000"/>
              </a:lnSpc>
              <a:buClr>
                <a:srgbClr val="008CCF"/>
              </a:buClr>
              <a:buFont charset="0" panose="020B0604020202020204" pitchFamily="34" typeface="Arial"/>
              <a:buChar char="•"/>
            </a:pPr>
            <a:r>
              <a:rPr dirty="0" lang="en-NO" sz="2400"/>
              <a:t>Type de période</a:t>
            </a:r>
          </a:p>
          <a:p txid="36f9768469c5d6bcfd4ebc370f11f851">
            <a:pPr indent="-457200" marL="457200">
              <a:lnSpc>
                <a:spcPct val="130000"/>
              </a:lnSpc>
              <a:buClr>
                <a:srgbClr val="008CCF"/>
              </a:buClr>
              <a:buAutoNum type="arabicPeriod"/>
            </a:pPr>
            <a:r>
              <a:rPr dirty="0" lang="en-US" sz="2400"/>
              <a:t>Ajouter des éléments de données</a:t>
            </a:r>
            <a:r>
              <a:rPr dirty="0" lang="en-NO" sz="2400"/>
            </a:r>
            <a:r>
              <a:rPr dirty="0" lang="en-NO" sz="2400">
                <a:latin typeface="+mj-lt"/>
              </a:rPr>
            </a:r>
          </a:p>
          <a:p txid="a09fe492f76b98c618e97b128d6cc784">
            <a:pPr indent="-457200" marL="457200">
              <a:lnSpc>
                <a:spcPct val="130000"/>
              </a:lnSpc>
              <a:buClr>
                <a:srgbClr val="008CCF"/>
              </a:buClr>
              <a:buAutoNum type="arabicPeriod"/>
            </a:pPr>
            <a:r>
              <a:rPr dirty="0" lang="en-US" sz="2400"/>
              <a:t>Assigner à des unités d'organisation</a:t>
            </a:r>
            <a:r>
              <a:rPr dirty="0" lang="en-NO" sz="2400"/>
            </a:r>
            <a:r>
              <a:rPr dirty="0" lang="en-NO" sz="2400">
                <a:latin typeface="+mj-lt"/>
              </a:rPr>
            </a:r>
            <a:r>
              <a:rPr dirty="0" lang="es-ES" sz="2400">
                <a:latin typeface="+mj-lt"/>
              </a:rPr>
            </a:r>
            <a:r>
              <a:rPr dirty="0" lang="en-NO" sz="2400">
                <a:latin typeface="+mj-lt"/>
              </a:rPr>
            </a:r>
          </a:p>
          <a:p>
            <a:pPr lvl="3">
              <a:buClr>
                <a:srgbClr val="008CCF"/>
              </a:buClr>
            </a:pPr>
            <a:endParaRPr dirty="0" lang="en-NO" sz="2400"/>
          </a:p>
        </p:txBody>
      </p:sp>
      <p:sp>
        <p:nvSpPr>
          <p:cNvPr id="3" name="TextBox 2">
            <a:extLst>
              <a:ext uri="{FF2B5EF4-FFF2-40B4-BE49-F238E27FC236}">
                <a16:creationId xmlns:a16="http://schemas.microsoft.com/office/drawing/2014/main" id="{0B383BC8-DA42-BD58-A459-1D4671AC1639}"/>
              </a:ext>
            </a:extLst>
          </p:cNvPr>
          <p:cNvSpPr txBox="1"/>
          <p:nvPr/>
        </p:nvSpPr>
        <p:spPr>
          <a:xfrm>
            <a:off x="2170497" y="1371600"/>
            <a:ext cx="6222732" cy="461665"/>
          </a:xfrm>
          <a:prstGeom prst="rect">
            <a:avLst/>
          </a:prstGeom>
          <a:noFill/>
        </p:spPr>
        <p:txBody>
          <a:bodyPr rtlCol="0" wrap="square">
            <a:spAutoFit/>
          </a:bodyPr>
          <a:lstStyle/>
          <a:p txid="230fa844e224b9acbe063fbeee5cfe4d">
            <a:pPr algn="l">
              <a:buClr>
                <a:srgbClr val="008CCF"/>
              </a:buClr>
            </a:pPr>
            <a:r>
              <a:rPr lang="es-ES" sz="2400"/>
              <a:t>Pour créer un ensemble de données en tant que formulaire par défaut :</a:t>
            </a:r>
          </a:p>
        </p:txBody>
      </p:sp>
    </p:spTree>
    <p:custDataLst>
      <p:tags r:id="rId1"/>
    </p:custDataLst>
    <p:extLst>
      <p:ext uri="{BB962C8B-B14F-4D97-AF65-F5344CB8AC3E}">
        <p14:creationId xmlns:p14="http://schemas.microsoft.com/office/powerpoint/2010/main" val="2981043434"/>
      </p:ext>
    </p:extLst>
  </p:cSld>
  <p:clrMapOvr>
    <a:masterClrMapping/>
  </p:clrMapOvr>
  <mc:AlternateContent xmlns:mc="http://schemas.openxmlformats.org/markup-compatibility/2006" xmlns:p14="http://schemas.microsoft.com/office/powerpoint/2010/main">
    <mc:Choice Requires="p14">
      <p:transition advClick="0" advTm="42504" p14:dur="2000" spd="slow"/>
    </mc:Choice>
    <mc:Fallback xmlns="">
      <p:transition advClick="0" advTm="4250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10" presetSubtype="0">
                                  <p:stCondLst>
                                    <p:cond delay="0"/>
                                  </p:stCondLst>
                                  <p:childTnLst>
                                    <p:set>
                                      <p:cBhvr>
                                        <p:cTn dur="1" fill="hold" id="11">
                                          <p:stCondLst>
                                            <p:cond delay="0"/>
                                          </p:stCondLst>
                                        </p:cTn>
                                        <p:tgtEl>
                                          <p:spTgt spid="5">
                                            <p:txEl>
                                              <p:pRg end="0" st="0"/>
                                            </p:txEl>
                                          </p:spTgt>
                                        </p:tgtEl>
                                        <p:attrNameLst>
                                          <p:attrName>style.visibility</p:attrName>
                                        </p:attrNameLst>
                                      </p:cBhvr>
                                      <p:to>
                                        <p:strVal val="visible"/>
                                      </p:to>
                                    </p:set>
                                    <p:animEffect filter="fade" transition="in">
                                      <p:cBhvr>
                                        <p:cTn dur="500" id="12"/>
                                        <p:tgtEl>
                                          <p:spTgt spid="5">
                                            <p:txEl>
                                              <p:pRg end="0" st="0"/>
                                            </p:txEl>
                                          </p:spTgt>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10" presetSubtype="0">
                                  <p:stCondLst>
                                    <p:cond delay="0"/>
                                  </p:stCondLst>
                                  <p:childTnLst>
                                    <p:set>
                                      <p:cBhvr>
                                        <p:cTn dur="1" fill="hold" id="16">
                                          <p:stCondLst>
                                            <p:cond delay="0"/>
                                          </p:stCondLst>
                                        </p:cTn>
                                        <p:tgtEl>
                                          <p:spTgt spid="5">
                                            <p:txEl>
                                              <p:pRg end="1" st="1"/>
                                            </p:txEl>
                                          </p:spTgt>
                                        </p:tgtEl>
                                        <p:attrNameLst>
                                          <p:attrName>style.visibility</p:attrName>
                                        </p:attrNameLst>
                                      </p:cBhvr>
                                      <p:to>
                                        <p:strVal val="visible"/>
                                      </p:to>
                                    </p:set>
                                    <p:animEffect filter="fade" transition="in">
                                      <p:cBhvr>
                                        <p:cTn dur="500" id="17"/>
                                        <p:tgtEl>
                                          <p:spTgt spid="5">
                                            <p:txEl>
                                              <p:pRg end="1" st="1"/>
                                            </p:txEl>
                                          </p:spTgt>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10" presetSubtype="0">
                                  <p:stCondLst>
                                    <p:cond delay="0"/>
                                  </p:stCondLst>
                                  <p:childTnLst>
                                    <p:set>
                                      <p:cBhvr>
                                        <p:cTn dur="1" fill="hold" id="21">
                                          <p:stCondLst>
                                            <p:cond delay="0"/>
                                          </p:stCondLst>
                                        </p:cTn>
                                        <p:tgtEl>
                                          <p:spTgt spid="5">
                                            <p:txEl>
                                              <p:pRg end="2" st="2"/>
                                            </p:txEl>
                                          </p:spTgt>
                                        </p:tgtEl>
                                        <p:attrNameLst>
                                          <p:attrName>style.visibility</p:attrName>
                                        </p:attrNameLst>
                                      </p:cBhvr>
                                      <p:to>
                                        <p:strVal val="visible"/>
                                      </p:to>
                                    </p:set>
                                    <p:animEffect filter="fade" transition="in">
                                      <p:cBhvr>
                                        <p:cTn dur="500" id="22"/>
                                        <p:tgtEl>
                                          <p:spTgt spid="5">
                                            <p:txEl>
                                              <p:pRg end="2" st="2"/>
                                            </p:txEl>
                                          </p:spTgt>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10" presetSubtype="0">
                                  <p:stCondLst>
                                    <p:cond delay="0"/>
                                  </p:stCondLst>
                                  <p:childTnLst>
                                    <p:set>
                                      <p:cBhvr>
                                        <p:cTn dur="1" fill="hold" id="26">
                                          <p:stCondLst>
                                            <p:cond delay="0"/>
                                          </p:stCondLst>
                                        </p:cTn>
                                        <p:tgtEl>
                                          <p:spTgt spid="5">
                                            <p:txEl>
                                              <p:pRg end="3" st="3"/>
                                            </p:txEl>
                                          </p:spTgt>
                                        </p:tgtEl>
                                        <p:attrNameLst>
                                          <p:attrName>style.visibility</p:attrName>
                                        </p:attrNameLst>
                                      </p:cBhvr>
                                      <p:to>
                                        <p:strVal val="visible"/>
                                      </p:to>
                                    </p:set>
                                    <p:animEffect filter="fade" transition="in">
                                      <p:cBhvr>
                                        <p:cTn dur="500" id="27"/>
                                        <p:tgtEl>
                                          <p:spTgt spid="5">
                                            <p:txEl>
                                              <p:pRg end="3" st="3"/>
                                            </p:txEl>
                                          </p:spTgt>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10" presetSubtype="0">
                                  <p:stCondLst>
                                    <p:cond delay="0"/>
                                  </p:stCondLst>
                                  <p:childTnLst>
                                    <p:set>
                                      <p:cBhvr>
                                        <p:cTn dur="1" fill="hold" id="31">
                                          <p:stCondLst>
                                            <p:cond delay="0"/>
                                          </p:stCondLst>
                                        </p:cTn>
                                        <p:tgtEl>
                                          <p:spTgt spid="5">
                                            <p:txEl>
                                              <p:pRg end="4" st="4"/>
                                            </p:txEl>
                                          </p:spTgt>
                                        </p:tgtEl>
                                        <p:attrNameLst>
                                          <p:attrName>style.visibility</p:attrName>
                                        </p:attrNameLst>
                                      </p:cBhvr>
                                      <p:to>
                                        <p:strVal val="visible"/>
                                      </p:to>
                                    </p:set>
                                    <p:animEffect filter="fade" transition="in">
                                      <p:cBhvr>
                                        <p:cTn dur="500" id="32"/>
                                        <p:tgtEl>
                                          <p:spTgt spid="5">
                                            <p:txEl>
                                              <p:pRg end="4" st="4"/>
                                            </p:txEl>
                                          </p:spTgt>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10" presetSubtype="0">
                                  <p:stCondLst>
                                    <p:cond delay="0"/>
                                  </p:stCondLst>
                                  <p:childTnLst>
                                    <p:set>
                                      <p:cBhvr>
                                        <p:cTn dur="1" fill="hold" id="36">
                                          <p:stCondLst>
                                            <p:cond delay="0"/>
                                          </p:stCondLst>
                                        </p:cTn>
                                        <p:tgtEl>
                                          <p:spTgt spid="5">
                                            <p:txEl>
                                              <p:pRg end="5" st="5"/>
                                            </p:txEl>
                                          </p:spTgt>
                                        </p:tgtEl>
                                        <p:attrNameLst>
                                          <p:attrName>style.visibility</p:attrName>
                                        </p:attrNameLst>
                                      </p:cBhvr>
                                      <p:to>
                                        <p:strVal val="visible"/>
                                      </p:to>
                                    </p:set>
                                    <p:animEffect filter="fade" transition="in">
                                      <p:cBhvr>
                                        <p:cTn dur="500" id="37"/>
                                        <p:tgtEl>
                                          <p:spTgt spid="5">
                                            <p:txEl>
                                              <p:pRg end="5" st="5"/>
                                            </p:txEl>
                                          </p:spTgt>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5">
                                            <p:txEl>
                                              <p:pRg end="6" st="6"/>
                                            </p:txEl>
                                          </p:spTgt>
                                        </p:tgtEl>
                                        <p:attrNameLst>
                                          <p:attrName>style.visibility</p:attrName>
                                        </p:attrNameLst>
                                      </p:cBhvr>
                                      <p:to>
                                        <p:strVal val="visible"/>
                                      </p:to>
                                    </p:set>
                                    <p:animEffect filter="fade" transition="in">
                                      <p:cBhvr>
                                        <p:cTn dur="500" id="42"/>
                                        <p:tgtEl>
                                          <p:spTgt spid="5">
                                            <p:txEl>
                                              <p:pRg end="6" st="6"/>
                                            </p:txEl>
                                          </p:spTgt>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
                                            <p:txEl>
                                              <p:pRg end="7" st="7"/>
                                            </p:txEl>
                                          </p:spTgt>
                                        </p:tgtEl>
                                        <p:attrNameLst>
                                          <p:attrName>style.visibility</p:attrName>
                                        </p:attrNameLst>
                                      </p:cBhvr>
                                      <p:to>
                                        <p:strVal val="visible"/>
                                      </p:to>
                                    </p:set>
                                    <p:animEffect filter="fade" transition="in">
                                      <p:cBhvr>
                                        <p:cTn dur="500" id="47"/>
                                        <p:tgtEl>
                                          <p:spTgt spid="5">
                                            <p:txEl>
                                              <p:pRg end="7" st="7"/>
                                            </p:txEl>
                                          </p:spTgt>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10" presetSubtype="0">
                                  <p:stCondLst>
                                    <p:cond delay="0"/>
                                  </p:stCondLst>
                                  <p:childTnLst>
                                    <p:set>
                                      <p:cBhvr>
                                        <p:cTn dur="1" fill="hold" id="51">
                                          <p:stCondLst>
                                            <p:cond delay="0"/>
                                          </p:stCondLst>
                                        </p:cTn>
                                        <p:tgtEl>
                                          <p:spTgt spid="5">
                                            <p:txEl>
                                              <p:pRg end="8" st="8"/>
                                            </p:txEl>
                                          </p:spTgt>
                                        </p:tgtEl>
                                        <p:attrNameLst>
                                          <p:attrName>style.visibility</p:attrName>
                                        </p:attrNameLst>
                                      </p:cBhvr>
                                      <p:to>
                                        <p:strVal val="visible"/>
                                      </p:to>
                                    </p:set>
                                    <p:animEffect filter="fade" transition="in">
                                      <p:cBhvr>
                                        <p:cTn dur="500" id="52"/>
                                        <p:tgtEl>
                                          <p:spTgt spid="5">
                                            <p:txEl>
                                              <p:pRg end="8" st="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mc:AlternateContent xmlns:mc="http://schemas.openxmlformats.org/markup-compatibility/2006" xmlns:p14="http://schemas.microsoft.com/office/powerpoint/2010/main">
    <mc:Choice Requires="p14">
      <p:transition advClick="0" advTm="12800" p14:dur="896" spd="slow">
        <p:strips/>
      </p:transition>
    </mc:Choice>
    <mc:Fallback xmlns="">
      <p:transition advClick="0" advTm="12800" spd="slow">
        <p:strip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LMS_API_VERSION" val="SCORM 2004 (2nd edition)"/>
  <p:tag name="ISPRING_ULTRA_SCORM_COURSE_ID" val="D95A5CCB-D5D6-4855-986F-C07AB8FBEA4F"/>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PRESENTATION_COURSE_TITLE" val="1.2.1 Data Entry"/>
  <p:tag name="ISPRING_UUID" val="{AFDF2631-8660-400B-9CD0-2374FFC76E33}"/>
  <p:tag name="ISPRING_ULTRA_SCORM_COURCE_TITLE" val="5.1.4 Creating a dataset - Configuring the options"/>
  <p:tag name="ISPRING_PRESENTATION_TITLE" val="5.1.4 Creating a dataset - Configuring the options"/>
  <p:tag name="ISPRING_PLAYERS_CUSTOMIZATION_2" val="UEsDBBQAAgAIAOlcKl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OlcKl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OlcKl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pXCp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OlcKl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pXCpUjnP2+moAAADlAAAAHAAAAG5vbmUvaHRtbF9za2luX3NldHRpbmdzLmpzb26r5lIAAqUcJQUrhWowG8xPKi0pyc/TS87PK0nNK9HLyy/KTQSrUVJ2AwMlHZyK88tSiwgoTUtMTkUx1NTIwskFp0qEiSZO5i7OlsjqChLTU/WSEpOz04vyS/NSIMqcXV0MXYyVwKpquWoBUEsDBBQAAgAIAOlcKlS8fTX3SgAAAEkAAAAXAAAAbm9uZS9sb2NhbF9zZXR0aW5ncy54bWyzsa/IzVEoSy0qzszPs1Uy1DNQUkjNS85PycxLt1UKDXHTtVBSKC5JzEtJzMnPS7VVystXUrC347LJyU9OzAlOLSkBKizWt+MCAFBLAwQUAAIACABRlZ1U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C9gsF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L2Cw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vYLBVFmBjoFRBAAA3BUAACcAAAB1bml2ZXJzYWwvZmxhc2hfcHVibGlzaGluZ19zZXR0aW5ncy54bWzlWO9u4jgQ/85TWDntxyV0t712UaDqQVDRUuBIurfV6VSZxBBfHTsbO7Dsp3uae7B7khvHkEKhu6FXpO4tUgUZz/xm/Js/duOcf44ZmpFUUsEb1lG1ZiHCAxFSPm1Y137n9ZmFpMI8xExw0rC4sNB5s+Ik2ZhRGXlEKVCVCGC4rCeqYUVKJXXbns/nVSqTVK8KlinAl9VAxHaSEkm4IqmdMLyAL7VIiLSWCCUA4C8WfGnWrFQQcgzSlQgzRhANIXJO9aYw6zAsI8s2amMc3E1TkfGwJZhIUTodN6yfOvlnpWOg2jQmXHMimyDUYlXHYUh1FJh59AtBEaHTCMI9PbbQnIYqalhva280DKjb2zA5uNk71jAtASRwtcSPicIhVtg8GoeKfFZyJTCicMFxTAMfVpAmoGG1/Vuv1227t/2B73q3l/5Vz8Swh5HvfvT3MPK7fs/dR78s/OXN0B31uv33t/5g0PO7w3srYHSDEMfeZMwBZkWWBqQgzFFRFo85pgyK9AGNkigoc4bTKfFFh0IWJ5hJYqE/EzL9NcOMqgV0Qw264Y6Q5EImJFAjnbaGpdKMWPdwBhACg1wWNXHyrqiJ07ONrdvG+/22dkbpYKVwEEHxgCwPzbHXRSs1qvsIB4rOoDLJg01OMsa8LElEqpo66Nz3urCI4REYZyL4BnP6GY0FCwu+SDwmYR/HZK3lvDvKO6B5ZKEJ5JgBk4OEcORhDm1OFbAbFAAyG0tFVd7enaX2RUoxQ4AHc4igK2+L7SDCqdxIapFY3VtB8/e+UET+Ydg2okdVPUbBiy6tUvq/iYyFaCEyxOgd2AkElZfF8CsiaL2/0SQVcS6FEaSQzN3MKJmT8LyMoxtwEWdgCfMuYUQZD58y+gWNyUSkgEvwDKYjyKk0+NW9gBMs5T0oXsX4ynRtt992P77SG8ThDPNgT3AoVxIn6iD4eIG4UCs7oCPAmSR5UkIa5mtl9lZ9ehqKjoE8P1M2NvAljTOGnxO+IGQN+oApP4yXfRL/zQhKu43wLG903bw5NLQ4hZQYTFgIYNpRvpywJQADzJHgbIFwAAeW1GNjRkUmQWIGhIGWT4/Q2EOZ5k9TmMzgMQ1JWgqydvTm7fHJz6dn7+pV+5+//n79VaPlUT5kWLszZ3nr0btCOasHN4ZvGH3l3rBl2xFprAs13HK6+y5Uwrzb993RRcvvfuj6NzsAcva2zyzH1ufp7uM1v2S81NPVcy9GrUs0cr3rnu/Vy1RUX0DzqiCCmpzo+3cZm8G1Dzl1S8Hr1JVRHI7cD6UAIYnPHONNuQj7g1J+35fRGpmbyXDtVlIqBDhppmZywlnDaEyh3r+LuVGqhZ80cr6PsfGfb+Vm7hxobBCcBtHB6ujHGOyHTND/mPaX/e/qsxG/yZznXnV/GfTaP8BseaEMmqfildXGOyrH3vk2UK/ElNMYaNWX+OIVYvPkuObYu5cqFUDbfCPbrPwLUEsDBBQAAgAIAL2CwVSh04FOhgMAAOAMAAAhAAAAdW5pdmVyc2FsL2ZsYXNoX3NraW5fc2V0dGluZ3MueG1slVfbTuMwEH3nK6ruO2Upl0UKldpSJLRdQAvLu9NMWwvHjmynbPfrd3xrnDbphQgJz5wznptnRKI+Ke+sQCoq+H33sjs463SSWSklcP0OecGIhk5KFDxl993HP9Npt+cgggn5BlpTvlBGEmQdisC01Frw85ngGu2ccyFzwrqDb/1H8yU9izzEEugWch7tzwHOnMygumZ499Cf9I+h+Duuroe3o3EbYSbygvD1VCzEeUpmnwspSp4Z12w8bbTlugDJKP9E5PXlj9FDaxCMKv2kIa/5NOlP9gRRpxQSlALj0ngyuZqMDrIYSYFtov9hviM51VUn0VZUUW1pt33ztdEKsoCtJO+tPxYGrZ9M0PBXmxBuMYRhK5SRNciTjIuiLE7pkUKKhUnoFufWfAc5TJAMnx8SHu7Md5BgAjIXIePmYvz94aaNoRjNsAxCZq4VL8zXBg653G4H/2c8JBLztqVgr6YIW9PDdEjKYKBlCUkvnJxOLcXXS6nxMQV9LKkwrxjgKylVjKpkFe43fFGeRSAvqBAfgpU5jJ27EbAur/Dj8ciOlcGcMOWxG1nkoISVF0YeVsIK+YxZ3UFGwgr5Zor1wtl6B76tcZzQDiPia7k/+agFTvAY8hVOQWtumppHrqKrvSBgcpHBwHbVO83BVC3pWZlzqbfjU8LJii6IxrX0y+DStQ1GJb0thW+05rZKNNUMmrptJkqp0BlUf/hofeUaNI7i9oYa6inMdUDXhVVRzLKIe8Ge643utaumSzaJc+eOxl1y382J/AT5LgRT3Y7n4fvDpLutvMsw0xp3KcgnPhdHcrjQENu3fraBhXuDx8KJ1mS2zNGltgg2KXWVbS5g4q9tqiwv8xTkBBuCQujIuszhlnSxZPirPyh8QVYntCgdUy/RHCd00/CRwHcAEDlbhufgDk6Tl0xTBisIQyUS2IDbIksUtn9TvKa76j0ZSY5qSD+DqkaJcXVFA+ED/WpmOM3h6a5JqmxktZESpntkuTbww5w03RqPSHv2rVSzjPqmFGKxavkkpRZvmkjtjVZnHzxZwZDT3I4gVETXN2gchwlR+LRYZQhqR165YNbWxpgKhAZNG8UM2sFlE8VqtqfsO77PwVwCxBPWCs+iHfAT1qkgMnveQGpLoUHt2Bgjrk07sHHU54VOepHIFSeuSU45Nf+ajEulRU7/WVuT2hraCzlDe6gb/AdQSwMEFAACAAgAvYLBVJFKGs9MBAAAZhUAACYAAAB1bml2ZXJzYWwvaHRtbF9wdWJsaXNoaW5nX3NldHRpbmdzLnhtbN1Y3W7aSBS+z1OMvOplcfq3SZEhyoJRUAlQ7HQbrVbRYA94NuMZ1zOG0qt9mn2wPsme8QCBQNIhgq2ykaLEx+d858x3/kb2zr6mDE1ILqngNedV5dhBhEcipnxcc67C1stTB0mFeYyZ4KTmcOGgs/qRlxVDRmUSEKVAVSKA4bKaqZqTKJVVXXc6nVaozHL9VrBCAb6sRCJ1s5xIwhXJ3YzhGfxRs4xIZ45gAQC/qeBzs/rREUKeQboUccEIojFEzqk+FGYXKmWOa7SGOLod56LgcUMwkaN8PKw5v7TKn4WOQWrSlHBNiayDUItVFccx1UFgFtBvBCWEjhOI9uStg6Y0VknNeXP8WsOAursJU4Kbo2MN0xDAAVdz/JQoHGOFzaNxqMhXJRcCI4pnHKc0CuEN0uevOc3wJui0m/5Ntxf6wc1FeNkxMexgFPqfwx2MwnbY8XfRt4W/uO77g067++Em7PU6Ybt/ZwWMrhHiueuMecCsKPKILAnzVFKkQ44pgxq9R6MkCqqc4XxMQtGikMURZpI46K+MjD8WmFE1g2Y4hma4JSQ7lxmJ1ECnreaovCDOHZwBhMAgl8uaePd+WRMnp2tHd433u2NtjdLDSuEogeIBWRma566KFmpUtxGOFJ1AZZJ7hxwVjAVFlolc1XXQpe9V4TKGB2C8keBrzOlnNBQsXvJF0iGJuziF/PVb3EEjSCoD6noZ4SjAHNqaKqAzWlrIYigVVWU7t+ba5znFDEHLwtwh6DLYoDdKcC7XsrjMpG6mqP5HVygi/zT0GtGDqgGj4EXXkpX+76JgMZqJAjF6C3YCQakVKfyXELTa0GiUi7SUMiwVkqWbCSVTEp/ZOLoGF2kBljDfMkaU8fCloN/QkIxEDrgET2AagpxKg1/ZCTjDUt6B4kWML0ybtrtN//MLfUAcTzCPdgSH+iRppg6Cj2eIC7WwAzoiXEhSJiWmcfnO5myVp6dh2SKQ5z1lYw1f0rRgeJ/wS0JWoA+Y8sN42SXxP4zA2m2CJ2Wj6+YtoaHFKaTEYMKLCAYh5fORagEYYY4EZzOEI9hQUo+NCRWFBIkZEAZaPj1CYw9lWj6N4fIDHvOY5FaQx69ev3n77teT0/fVivv9739ePmo03919hrU7s7wbD14O7KzuXRF+YPTIRWHDtiXyVBdqvOF0++XHwrzdDf3BeSNsf2qH11sASvY2d5bn6gW6fZ+Wt4p763T48/Zp4J8PGhdo4AdXnTCo2tRQV0C7qiiBKhzpK7aNTe8qhCz6VvA6WTaK/YH/yQoQ0rbnGK/tIuz2rPx+sNEamLtIf+UeYhUC7JaxmZWwXRhNKVT4s5gUVk37pCHzPAbF1os3fXRSmNlyoEFBcB4lB6ucZzy8f15O/sdMb61+uW1RooCkVBv9Rxtzb6Svsxb4l+3fep3mQemjdvw9i5rdL33mafnNae0jk+du/Zx3BPL1b6P1o38BUEsDBBQAAgAIAL2CwVTrTeKpwwEAAIsGAAAhAAAAdW5pdmVyc2FsL2h0bWxfc2tpbl9zZXR0aW5ncy5qc29ujZQ9T8MwEIZ3fkUVVlQBgRbY+hEkJAYkuiEGJ72mUR2fZbuBUvW/Yyel2OkVklviV0/uM77tWc8+URb1Hnrb+r0+v4TnWgOnGbWGi1DnJ/TS6ZHmxRxmRQm8EBC1kOrn04O8+yUox5GonaabV+dWe/4iJGhJaIrQNKFVhPZBaJ9OWzCuffErKGxfVFOQ1+V0bQyKfobCgDB9gapkNROdx4/O/PpaMFagGvSxfgh0wTIInI7up3ESnyJ/Pd7cjobjic9lWEomNs+YYz9l2SpXuBbzffw6V59ebiQoO+9VA9xe342nQYK80ObJQNkOnMRJK8GQlAq0hn3cSZLcJGMS5iwF7hd05+wPNHD8L10VujA/9DB25tOS5XDcpaMp2YZaX105A59mn97QpjcKCM42oLq4QrmWHQYoFeauI8fo0BmJcmTzQuQNN713RnIuWee2AQeXk6vpwAfrhdFPUc0Pf8WlM5/xmtHMKrhmZXhLm83gXbslcYvLU7umw6Yw5GXXrajP1J7glEjFRQqUlFiR2Zj26nHnN1s3UytQM0Rul6mbEmi7XUA9iQU6gRnDsmVpNVvPu785yNSzzkVWB7HJ82z3DVBLAwQUAAIACAC9gsFUlBOzImkAAABuAAAAHAAAAHVuaXZlcnNhbC9sb2NhbF9zZXR0aW5ncy54bWwNzDEOgzAMQNGdU1jeKe3WgcDGVpbSA1jERZEcG5GA4PZk+8PTb/szChy8pWDq8PV4IrDO5oMuDn/TUL8RUib1JKbsUA2h76pWbCb5cs4FJliFLt4mjiUyjxSLHHYRqOFTXv/AHpuuugFQSwMEFAACAAgAwILBVAfwKYlLEwAAVTEAABcAAAB1bml2ZXJzYWwvdW5pdmVyc2FsLnBuZ+1bf1jS976n2nItzdU59zEtZC2r06lpK50F/lizZVb+yl+lIjVPqTl1poCiSK1NVy042ZbTQmamKAj0Q1NBoGbJmU5xIpICYmOKQICoiIDA/Wp1zrN7zr33ec5zn/sXf/B8+Hx4fXj//vHh8+VSVESoy9seb4NAIJewQweOgUBvVIFAywVvrQRWUrTp64FhWd6x0I9B9L6NSmDyRtr+8P0g0D3C6oVTbwLzVZ8fOpEHAu08vPhahsbkh4NAu1RhB/bHFqRopLorBhNWlGt/MLqutoD3x5w/3ZktPRT79pbPWg5dPthAi3JzXu9X88axFfqItzUuYXW3G7+r97+c9c0BZtJyuJh2Ouls64aKbOg0R8KfY5Xxb+1R+OmGMycCCU4B7fR93DP0PXvS+gp7K9ttP7oAvIB8d/kuA4b+H/vfAIaPVof8YXH1fefwxaH53/iQ7lHFmSHqDpV7hZV7ZogwOrYxm2OR6kY7Zvpg/rgFHm6nsjKh9U3kzahWl0Zq2VZgkycpE8KwDpOsw73iHC4be3e7sjCh1QW54doSDefPNXI//qfl+XTm1UPrAWWDVrbN6Ue0F+q8wEdeznf5hqm8T6UvB4HWP+r3amR9WbMKBDoJCrl+R7uuFCBxfplzeDnz3wHP/6m0PhKrivGHWJ7xUmZ3cKd3iOX4MrbNrIZA+aoHJOuL3ps5HNOvvsh9ZB6EKs+B9UbaZyNxU5gg/aXI4sk20sJPpOLceb3mWj581aKWHoEghv5YnAzcmkLflHE12JAGxgXYPS6VyP1L5BflKDJDTggRQDvM7SRLuytbq7pOWvitlxds07vhEDlX7jS9ZPg84Vx6YkifBwbPo1WoTxxRN6vvqvZ60NL8aGeLKZ2it1qg1YqC+bPgBHJSmfAjZMDVO+q/C1VW7/eecA8hgpDkw0jbhh3fgTCN3Y0LVDfgYWvi4qC+NFGcAgZmeI1vWbL2iuJvQ2Jcgnm5igIJNMuKJaLADxPJgeBvtbt9wUkV8ItCaNMoXbDsyLH4JX/Y9Sg00JemJ5f40qs/mY12CUeOCvU8uUqXuZBIhqWU/oOThrJ6jIlX8oKX0pFs7xRDs4moq0GsNDcpSgIvrZc/Z5UAUusvyja1bGj3krJfiV7xge+SBb6BZgYkkmn6DHDJAjvM7w3h8zgiDpxSFyJQ+thSchTK8UNM+j/2xGVuhIK/iAhtgOqguDhuVDERhayoyYBHtFSvjSsTPaCqijPHKAG1YUzEK0v5ZKZThh5UUuTP/T6k2U9pn2lxt6lLQpOTLg5RUuZWP66zVLx006lo5/AMvz/SInDJdKpcvdfWUH2n4xVxXoBvGKbqlTLXV3khX+05mV4+CH+psvM1YcfQr8iWbg2TOsAOsAPsADvADrAD7AA7wA6wA+wAO8AOsAPsADvADrAD7AA7wA6wA+wAO8AOsAP8/wxuw6Qv3nR7BXJGMWqaEdIu7dXuX7yXTvZb/JpdnS9nS5ed1TXSi4fDoDeWCASEsJy+K8/fuXQPXVCKcv3zFuXxJXpTzhrP2MMD95ZuDsfcRwIbvr2TeolaVo+WWUZ7cXZ2MNNE4Bq4OSU2MTdvRscxiQm3MUmqLEorbbTLm2CQFdHLmN4Avct2k8WueGqtUVFlmNQiUliFZWTxqhq60JXDRc446TostpYiNjPSnMmdKYN0RKIYR0Qt9B5misCy8JK9XGH/7BwLZ/biRInEx3PU2MDvcLp2Jn016Dz5dtc1qfU9KdffNkk0MsZZ1Avdz4x3hYabzhf+vjlW9tMz6d3ALlUWm0Ge1QUm8JDLQFN/HNxTiTKWDca4eIjMdboF29z9wSQ4X/Ra1tJ68izx69+ujDVulxUq2xZlWR58wzBlHRXbjdZMSzaqoqZMmfh3Ks2sD4p+loq0u0lnQSD+BcjNonm6Vd8uPT15ijn02gJ9z+ATMS4FhUx7zIVZN1sR7Lzih2xXVOt/qHr2VHnmvCK+KkTgzuoppizz4YXYycuRw2jTV/bRNWPtu3wDi0vreeKW16bK71qk96hHH71AXv6/oFyf9/rLOkw8kmmbP4M9Z7aUJc/FBBv4iFu6yQqcictpuwUxXcNN3WaUGNJkwaXZXJuaa3uMhOM8ZW7cqdX25xeNj7lmkX1iaMN3eWSW+vStEWzyYCFuIs2mcapAL7Q1CIYKh3INupH2fCYGbEANia1RntPDMCoGXFEAiPpj/+yU+6KYFMvH5fn0L2uU30hPBwmZwhVz3Bm0fbTXdeGR66j5XXusyzFkdYzfu4PPYiFPkCdwylTcOEV/mUU1JsBFyECRIWXz0cb9Z9g+VI8alLynXSA17I6QzuVGK2g9xysSyI2iaJWGvpayhoGLZI8S88jUHkoPo4cmCPhWqpCH5P+kDXD9ZQtrJuDAo5nT6Zh553BCayYx6Idv7wjWldbvQVWYYtXxriM97WnXb1HS8JLx4cOi5K3oBN0Dj3h8kM2Ksz69ylNaJvbaBt99UPp9HhmGluxrXVQG4WIqsT4iKSeHLQ016BIh1/2ihDx+nUBIQlaZW92rzMy/oKt1Fo5OPFfpU1xYZGa9EYAorS/j988WsOKlbuV38oDQTnvhPdM4F0V3/2qoITcsUP3b3l39qf4NTUaZ1nqcv3OHgXN8hbBdQIRpb4mDvCP4RcUwNb9WzqV1NXhc8yZmD4OHMoymgpHIBTGJbXoMMQ/2yuaTSN/wvjuCUhR+7T1MJBf9hXJeQc1Lp4jHkaxYnIw4se9MenfRJKExEww5eniA/uTimvAe7d0n+nPaAazGeyaI5vNnKstT9EvI8NXVMMPO64bURMXgg/gIEjKEIP3h3MbsCBmBdW1SotRi3EMVQd4DNRntaiWqDDmCDaLbxrl2H3+I/SZpvl9h22F/gfgssqgR4KZ9MCunp13cALzdZ7Po8sAbV1Qz6DVKSMncaojE2/qUYB2/6bNARoirs0Wu1lqc+dMDDaoNq5CseLBPLWdlkyBW7evXDIlM8IFEtlJE0eQkH5xyg8w2FkDlWo3B1l/bzKVdylyj8rRrOE9tnJU9pIugvdAXEuRxkRhjmr2vGkdKqAjrV662kiTezGg8m6+SZ2A/E/KGtfkZv4vIjkj16m4VnYecjULJf+zTh97IjuEf2AdeOflgQyy+s1dp0dcCMY5NPgqpUuE1CGumzP5YUWxla+9UB10na88P5SLntfufqMqlhdmZUiVH83BSkjUIOGKT+mQc+pH6wo/aZrRLAQdaWs90gY56w2GDTeJ+gWouS3pD9Pk9WDhyY9jZ4hHiGZcN6syflCKCh+9QBqEzLtSnKB2awjXogj1b6SKkNbaC3snkqMcFPYmiLDBOa22BVhuTDfr8ABmWOwFmvcpH87+0A75eSMIjoiivLUse8rkURK4ePsa9vs360cR9j/wI0vuoCtkv+fnafDT7m/EB3idmWNUNVrX2tEs4D/YT0qkAXUXh/KGkI6tBF6HT/jXlHMYspsAGeLpmT0KSD8mz5AUg75CaghObLfrHx9dNFSOdw3lpN4c0U1pfRWKrHrBl7Y+5kw2dKl/e80+JEwWwtq4a5CjmpiqAamg5edVLfS7BL4A2A3bVTX7gEi7UqyeZKegQQZbouf5msPr+UKFqCspJVMCCxJqCQrVBWicXGfuMv7SobOVexB2n0qGp6EpjBvaDE1JDG96zG15a7/eO5MzVo8h9VPmjj0geKUPIpIs9mK5IcHwtn7nphD0pqXF/w2jouETZB27NU8pv44PXpKpT7ww+zxyktOrmi6pVWbTO7nbB+z6p6YloG1XgtJIMznHDg3WxCRUbI4tGtNMJZDLM1q4GZFdND6F/JYjCpfoI3tYxE1PX37yy9M9gtuidcx20lM0DHh+d/f44I41Yn1hGe/4pO5D3/LdnmIljbBqvU/TXXPNRMt6zp7/ZJgmMeVGAhTPXUA07a5lNckKrproXJbZoq1QaOKMWamVWo2hMhFeY4vDLSoNNRByKRwfSa8uOhTyui25YWWZ4hCN34QV9Lu/8prJGyY/AeQaFvrT24C2pAVEGIbnni5Xd7fIIuLntT37raD1JqQmNrSxvHBi9sL6pQtQGuMARuFZ/n6UJgoiIdgN8QJpBEZCHROAB5mamZe3XRyIicS/moRFJPJ1NggTSLNn1CxXsZ0MObQCyDVTNsACGX1aTmMpvoS37i78vLe2Qpuuy/BSZn05huBuMQn0W9RQn4sHBa+aR+97b3Lu9DcdL6zEfivQ8saoNCdaW1ueJTiEXzMk4ulGYwTLCB/TnKILWbcpE9YU7XtL4X6Pt+Hq5qVybCRhcOf/VHaY6FwyUUe1MLraaAXvailxYe1kliVH7DBPTkMVgMk2OxmkXczLcb1fd5pg3AxBG96qhkzHSD3dL6vy+HDwZjUP4JGQmB4Pd8WCShnmwXKCaQlYZapPV6m7zwadYm4sCszMkBu7Ey+ke3AtEn7Q/f0QPbVKp+/TzYs4aJOCvHq0UPKSG9bsuALDNgUXbbB4bfwbkR/6MANZGpsH6ebC/sQRxFS/6HiRWsDPBXEueCMgPkhbpnvbs1QUc7R5fqQJXBUNtvIEHSu7KzqwQgZIQy2As8/t4sDCe10qzpZAbT1FTUmQNBV9DblI9Bf35xe0HbyLZL5UXpyNBpaqHOW/RRNEaPDfTYFbLP4XH8+wfoWkvW8Op2rzF+gPk+/cW8/3aqXMvAGsrTHVpvjQ8uhjNS/gn7uow/c2WaKaYI3YGFGgFh4P5u050hkpRtGj5bOizCN5lv9LBLKm+WT0l//x+ZuAGqjf6qpurPjVPmLqhCs8/kMj/fMQlXEHvlJ9uEiSwGHvgIQIMKQ7OD/onrb306Ey2vmuDP8LUnZAdZGznYxugTfgV2jNGU5v2XYYuAHFWujbQeF4BBF88T1wtiIhELyyxmqwqKLPt/VBIMkwrlTuWYjFW/rPHWYrfmWSB8p37mf7xTWJLZmj5WWva2+rdESR34TDAIsUQXmmwfEdnrxEZHq4k+e3VcuZQzuHqLEoE76kln/a6qSbeY/1saeZ836TFJIei4zYfcznM4JhVvQybijHaMTeSCVGpEXZzL8E+T+Duvfp4lbcYML4TUMydNgn16MhbRYetAJcvoKN62uIjlZGuwSggitDKAqIQPI0pDHxHQvQEvADmG8cTj541Nt3I05T+VYBKferRr76LvInDsDqg4PCzDXs9EfZSuZ4Y2FWjzH9X4hJOpgmAjHGRr58GyrQRXKWydvQhkBwGvaUoansYbx1hGu0LjsSRXkXOm3WLkSN9CtN1zHx6gPKB8hZU6nFLpXukQZEIQjM+E4lxQsWhA0REiZwogwMekZeEdMKwR6V6RXYt0GAo6GBefSpLsJyfwOuPpcnyYoUPEvukK0k31oQLzYHRSFgyt1MxcOjcZ4GryX1FmOQ0Qm46BY/YpoX6gnGRx4g4dKEae28Nl98fCwlVD8fEGffwXzO71KMVkobcvhXCCepJb878Ux/O/C9tLPN0Bbd4xsTH2SZYMivd9z5ahjVaCXMS7cw9aImISYERkaEFyAXwJmGdDpVyH8ZvV+GntPuPxuXwtVOLdZmeYTx5Cg0dM6k8qlSoqfnwCyxbClvR3+NZVX2OJ2MdhyBEzt+jXzf+z0MVSz29ptx8rw1TOtASNFPJlxSrk2QjQYcqtuYjWHxeHBY9Ow/vhfsdFKIj0Ioliy61n5IWQW52C+x9oCC6hDMDQwRyTeLrE9liyYpsOaKqPGqAVUZgTS0ytumSfY7oJpRFYuUbZG2mgQpOM/a8d/gkBzAJTwWrNKSu4+mqEgznsKKZ+VhrHhwQb6nXRSsfXmscWXQc53BXUo1Sj/qdw5JHtpBss+ScpdMjwmwvUaLtUxNO9hn7fBTyWTRREYqbDW117a9bBRxvZvSbFtNl2SSgK8/3xky7//Vho6JjunuHzq7hE/FHqTHBC53BHS955Zhp/g9J14lCddsT8bIAt9e97++PSJp1IdebdRyOXpyTFbwNRhXlXmpdUeD937HPghCpsp/yobuJtuqtwVCyUioS62zKi0FXyN6sFN6W/+FUVFGsv4KQ2HZP+RRbcNhduwH1Cn1W2BcUwdxFhhs6IR0z2osBU409TT2cHTlOUxsDnmiuBN36V2zIFib8c1KwBqERwWRBI4luoLEP/gvZXyk1yk04SQ0Lk6RTb7cW8ZEi9e2DtQycVa3j5p8gfuhOBoE8u0P1rLHqIpHt62k+zoJ+WFE7qsJwhoBgfIA9uT0sTnrQi+5RVT3gpsUjVsLG8d1wxhUz9oiBVcWZa2GwcX9Lwd4VZqC4olWgsdNmWnBBURHuUOCW1FK9rnZ74cLMaJEuC5J8+Fhc69rFg26ZbQsdLhQ/0/ecJHVzjcmiFDe/jUJdJiWlSNNidLXmqUNfqAo2/wE0tR6r8ZdJRn0GrEVyAt2unfvSMkhgWwJsplEjBz2zDTe9TexUWV6d9urR+tL66SjukxaqFrHS8szOVjD5yGju+oU8kkXSu4PRMV2juiv1cXECFewcxeqKqj8RJAde3+5eeYNcTDLfE1nnncY4dM/F3y1AJ3n/R/8OcMnOtkEOBh4PXbt1sGRxIeyTiAP0j09+8Z9QSwMEFAACAAgAwILBVOVlxrFLAAAAagAAABsAAAB1bml2ZXJzYWwvdW5pdmVyc2FsLnBuZy54bWyzsa/IzVEoSy0qzszPs1Uy1DNQsrfj5bIpKEoty0wtV6gAigEFIUBJoRLINUJwyzNTSjJslSzMzRBiGamZ6RkltkpmpuZwQX2gkQBQSwMEFAACAAgA7FwqVPaxDkKjBQAApRUAACAAAAB2aWRlb2xlY3R1cmUvY29tbW9uX21lc3NhZ2VzLmxuZ61Y32+jOBB+X2n/Bwup0p20193TvexDm4oQp0UlmAOTtPeCXHBSawHn+JE299ff2ECa3O0KyFaqomI034y/+WY85urmNUvRjhelkPm18fvlFwPxPJaJyDfXRkjnv301UFmxPGGpzPm1kUsD3Uw+frhKWb6p2YbD/x8/IHSV8bKEx3Kint6ekUiuDW8amZaFg8CeOjgyfduMHHOKnWhqWvcRJdEU39quMbmVqIK/Z46e+EbkOQSB5FovlKlI+NXnFnWcE0IpWUSe6WLHmExlVckMTVlxHpprLu1bk9rEjaYhALuBMXHZTmxYBRSipxrg8/I87ABTaru3gGjGMRiIJ5GKao8CXlXAxbmojj3DxiQ4n0FKvI4+KrdjuQtnNgHafL9hTUPCDutESJSzotDEjQD0HPMR+1FgYQBV0IRGQeh5xKd4BhEqtYisTpuEiBLlskJlvd3KouIJErkWFDthOJOjuAnubTcC93p/7bLt2PQxWhDFNa2LHIHzd3PiEn9hOifo6/U7wHs+DrBLgU7vjlBiTLyClzyveIG2z7KSY/CUzCI3IvPIIqFLW8Whiz9DHOjMu+Fiiv0LVdIXlFDYT/cquBjhaAl+viOoJTg7T1ArEwhYmP59w4nlY1iYRSub3hkTq+BMyeZFVM9IBNtCNSW+Y2nd6KvtnX3uuk5nel7bN7q4pyz+1mdtkQXU32PkkFsSBaAEsLNktmX5HjlyI9Evf3z98vr1y6/9QC71idNUc+TiB0iT+h1nB6pZglTgt9cu9H3QVysOO9DFqnbjYF2sj7JGz2zHVd/fCf6iSxP0J4q25asXsYSFvO4V94wsTMgfSJr6tqW0ARqURbH/1FR8XT3LAtyVKBEle0ohq8qnSqh6v22k36RVqi4BvSORGRP5Zb/rlesQc6bzuwBhmbeqUA+bAqQTeK2mnVLsJ3DxkqeSJWhdcAAkAWLbbSritn+1kvNStu+Loq1kMwhWxAd2sS5khrasLF9kkZywfBxPH7DtWgQSadEjcNVnD8CwPwFjQ1HwuOoHgyhNnZ9WFyvbBQIjquWoJJHVZQVpz7Ypr7iOVqitsLg5Y/lagj5SDseuzh1412LpTZNjhq51F03pofocVufx80A7ENd383uczbrkJznrjalFgzHlAaoDypGMsSD3xoTcj7F4xDBfwE+fzdGgA3XbFVVXtDFTNZLu2zNIqWknZF3CiqIESktnpBznJcBwIrjUNp0ftIYGtDvDN2LHIYwi4UUvzSSkju3iiNrUgdS1j31W0OMsPIOZDI4q+69obtqOPhn+q1e211MGS3Ysj9X4GjMlhD28S0Si36la0VH/XYt/EKva/nbRtkZ3hh8uLkfGc9JNf1BGrKp4tq36XCua2/DPiUL1hR+GMGTr5/k/DIHvkpmjsfGn83Myno7JUW8QP8nU8Gy9dyTtpInhlIb6xnCwpsOtXAJO56o/SvQ2pNr5Wg7HaGv/sDDccoWngU3BdsWfSlH1jiK6LgYfbroszj/VIEoS+jDOnpAEHMm6iHW37CfpDaMl6bAwwLIbt07OmRbn6G4MG0pFBuwlAzDDBe74b46HEx5Xsk4TXcSp+KaPCNhunfH/D3LrAm77ajVlZSfi5oS6+ZkoWpIap96IUepQh4PVcVSG52skCKc65gDuZ3M4/tbrPgtqw97fZZZmTWPLZAZLvZFSQhxqe5FlqTkNvNZPlajS/lHiYHhnuqBBdVeCWxIM0t+UPngioM9qZtWtKYVb01DAeeg4AdwKsdtENK/TtIxhWM/PQAD6GxT8CgGtD1CDru8dnrqytQLSWC5/rYZ9IusQunFIm5O6SkU+2NYzw6C19NRhOtjOMR9bswGXmYPVoQk3pl3vH2G/PObKayfVcXy99UcN4nfNdaj9kjiql2jjpUyha5xaHp5K/UH16vPR99V/AVBLAwQUAAIACADsXCpUFR5gG6MAAAB/AQAAMQAAAHZpZGVvbGVjdHVyZS9wbGF5YmFja19hbmRfbmF2aWdhdGlvbl9zZXR0aW5ncy54bWx1kEEKgzAQRfeewhsIXYdA16VFqBcYcZRAkgmZUfD2TURtadNl3vs/w4xiFDF+Yl3VtYJZ6CkQRUucUTXvd7YMC169cSCGfMKCvOdKJjcsUWgjMnrZlB7Bcsr/8GN4a2E9P+IjXjDlQmcc6kupsJlc8rCYaWPdGlCPEdOAL5hz6KG3eMO1J4jD4wzsG//VuZs2mx3eaUAdIrkgqvlAVbrXcfQXUEsDBBQAAgAIAOxcKlSniu42DAUAAOUZAAAqAAAAdmlkZW9sZWN0dXJlL2ZsYXNoX3B1Ymxpc2hpbmdfc2V0dGluZ3MueG1s7Vlfb+I4EH/vp7By2sct9O+1FVCxNGijpcCRtN0+VSYx4KtjZ22Hln26T3Mf7D7JjRMIUAo11ba3p7tKqIo9v5/H45nxTFI5f4wZGhOpqOBVZ2+37CDCQxFRPqw6V0Hz44mDlMY8wkxwUnW4cNB5baeSpH1G1cgnWoOoQkDD1Vmiq85I6+SsVHp4eNilKpFmVrBUA7/aDUVcSiRRhGsiSwnDE/inJwlRzpTBggB+seBTWG1nB6FKznQpopQRRKOqc00jIlok1KkkTYbVyCnlkn0c3g+lSHnUEExIJIf9qvPLQfY3k8nZLmhMuDGLqsGgGdZnOIqoUQQzn34naETocAQag9EeaKRHVeegXDYsIF1aZcm4891jw9IQYAaup/Qx0TjCGueP+XqSDIiE8yCqpmVKgHRpbEFSk0ddDORD0YTjmIYBzCBjrKpzEdz13Kbbc9sN9+6q18pVtUYEXtByrTB+y7vYRr7bc323Hbi9u09eZ0vEa1ZxL+tea0vMjfvJ94JtV2rXL7eFdD932lth6oHXaW9hh0bnsltv3261o8+3XbfX8tpf7oJOpxV43Tkq88oF/6uUll25Ai4vUrnosHqUxn2OKYP88cRrFdGQgRiWQxKIJoXoGmCmiIN+T8jwtxQzqieQqCDO0D0hSV0lEOU9E09Vx8SIM6fLCUExCLIiVk/3i2Dd2z9d2nspX36+r2fVrBQJrDsSWryz+nvlo0L/08PN6q9RtAIJNMF80hLDd9f+6HieKk/Km9V/Ts3K2CT2NpYyy6Cr6r9ovv3D+fkfHB9vVmHNahWsNQ5HkNn1LDEvjsykqLE9DjUdw6VBnug6SBnz0yQRUs9z++JgocQamspA8KXgMc+oL1hUnBqJ+yRq45hML0SWX4j+PeVNEN5z0AAincGRdhLCkY853MNUwzGHBYdK+0pTnd2/zal0XVLM0BWnUCgQdOmvHHs4wlIthXZxRObqC2tduBxzc+fPa+VwqoiNYNtkK8Vgl1a0koypSJU94hpKkNhKspNqRrmVaG+WGC11zqPZRtiNIWvZCN6QvqLazsQCFTogjw+EDagJHq1CSQi3UvuRajQoICgWdqdzI1IWoYlIEaP3BGmBQFE4L6RHBC2WXGggRZyNQlE4dRg0puSBROc2C93CEnEKSJOcGNH5Ct9S+h31yUBI4CV4DCUrjNOpe+2+nrgIfdD8B/EnWKm50nhmgw95yea1L9yvH4wBcTTGUGRuRw5ZkMSJfhN+PEFc6BkOzBGa3JAdekSjbM5mb9YLjvA48yTjHRkp+BCFA8g5YSKEFEp5SmwJQ8yR4GyCcAghr4xfZkkIRnIPzKnVqxXM4eA02dOQjiGChIyItNpzeW//4PDo+NeT07Pd0l9//PlxI2haJEIeN8vlVWJjY7NgjXzSmLyAW9NqvIBa23BY416/4krzYY18pmC3xj5tRKyBK+2IHXJNU/ICeENr8gJyQ4Oygm0KGZtUFS3gPbPZeiPwrr3g9i5wvwbLBFk0rNY1lZIpu56vwrKK+CcuwjpXARjMtapUXL9z1Wu4vlWlMvMdq0xmx9nuWNVeXyzLLlMbdBfqAisV4OId5lUEXL2MxlA3Re+WWd8hkt8pLH5Ec5KH1tuExauO69+TUv6rpvvpe+I3Mp7vXnqfOq2L/4P3HzRi/lS8IF16I1q8qFv+KGBmYsppjJlvCvviS0Lt6LBcKT0/tbMDbMufZmo7fwNQSwMEFAACAAgA7FwqVI92Vf5vAgAAhwgAACQAAAB2aWRlb2xlY3R1cmUvZmxhc2hfc2tpbl9zZXR0aW5ncy54bWydVtuO2jAQfe9XoO0H0CUQhJQiJVxEVXZBCz9gyBAsHDuyJ7T8fW3nBiRZ2CYveOacuZyxHTx1onz8rdPx9oIJuQFEyiNlLIWtQ8OfLyFVZMcgDFJEwV/G3we+6wx9r2shNfhRnEGW2Pl8Mhv0W7GXBCSj/GSQbhD0e21ILmRMWBl26kzd6agNbCrYMBrCkiqcMYiBoyb1Rq4ftGZISARBpGGOfVphjFx2ZG8qnk390ev0M6AWwkR8/WHeVqBI0mRNOLAs/dDx23WowAsgoZ6XUc43bxtDAYM9Qrj6H1EK8teJGr8jcm3KXZh5/EKIA61bJEXKQ7OLegPXfYpvqFv4i+92DzxuuIFqmre70TxfIW5yAcxgXMd3niIXpFrPn+9xZURWb0SeQKqH1aKu7qEWeEzjHSeUPbGzkcagzyLcVNx3+n77+UUhGNLkhvEgScbYZsXPhuZtxyaB0AdeayhvU4ycef9amPzn9RXmIUUG9qTc3Wxnqqi+z8YoU/C6xSrzqaP4sxSRyJ3l0uZojqgL5igFa0pFUhQLPdQ8XLmskq1StJrbi+0q6629wk8muelAmMqxpa2CrSUofUyLi/gq8L2n4nyAEqncg6px7j0VZ54ypvYSgNdINVc+p2axrIq6ruaBhSCsY8WXcMBycnfmMkFTHE/VR7NBIvFqNtk6746cwec0JkgF1w4EVTTX4Mk4TIgk19c6iyHV7FUJa/2VKIOpgtDgaaNs9akd95oo1pPRODnTyFq3+os7PuipeN07Y4YEbr71v+GyE0SG7yUk773VnbF1j2kMb0Jv8USKOEGve2Wy86nGoH+bPyD/AFBLAwQUAAIACADsXCpUfJ+ECgIFAABdGQAAKQAAAHZpZGVvbGVjdHVyZS9odG1sX3B1Ymxpc2hpbmdfc2V0dGluZ3MueG1s7VndbuI4FL7vU1hZzeUU+rttBVSUBk00/C2k7fSqMokBbx07Yzu0zNU+zT7YPskeJxCgFGq6W0YrbaWqinO+z8fH53w+TkuXzxFDYyIVFbzsHOwXHUR4IELKh2Xnxq9/PnOQ0piHmAlOyg4XDrqs7JXipM+oGvWI1mCqENBwdRHrsjPSOr4oFJ6envapiqV5K1iigV/tByIqxJIowjWRhZjhCfzRk5goZ8pgQQC/keBTWGVvD6FSxtQUYcIIomHZuaUhEQ0S6ESSLzpiTiEz7OPgcShFwsOaYEIiOeyXnV+O0p+ZTUZ2TSPCTVRUBQbNsL7AYUiNH5j16A+CRoQOR+AwxOyJhnpUdo6KRcMC1oVVlpQ7Wzw2LDUBUeB6Sh8RjUOscfaYzSfJgEjYDqIqWiYESJfGFiw1edb5QDYUTjiOaODDG2RiVXau/YeuW3e7bqvmPtx0G5mr1gjf8xuuFabX8K63se903Z7b8t3uw5XX3hLxnlncZtVrbIm5c696nr/tTK1qc1tI50u7tRWm6nvt1hZxqLWbnWrrfqsVfbnvuN2G1/r64LfbDd/rzFFpVi7kX6mwnMolSHmRyMWE1aMk6nNMGcjHi6xVRIMAMSyHxBd1CtU1wEwRB/0ek+FvCWZUT0CnoM7QIyFxVcVQ5F1TT2XH1Igzp8sIwTEosrxWzw/zYj04PF9aeyGbfr6uV90s5frVGQktduz+QfEk9//8eLP7axwtgX7GmE8aYrhz709O51J5Vtzs/mtulsZG11tYylRBV91/M3yHx/P9Pzo93ezCmtlKWGscjEDZ9UyYF0dmVtTEHgeajuHQIC98HSSM9ZI4FlLPtX1xMHdiDU1pIPhS8Zhn1BcszHeNRH0StnAEJdypcwcNoK4ZbGA7Jhz1MIdDl2rY1CBHqKSvNNXpYVufWlclxQzdcApdAUHN3somByMs1VIh5xtiDrqg0oGjMAtu9rzWDieK2Bi2jDYpBrtjRSvJmIpE2SNuod+IrCzbiWaUW5l2ZzJo6XNWuzbGbgQaZWN4R/qKarsQC5T7gDw+EDagOuSvCiQh3MrtZ6rRIIegSNjtzp1IWIgmIkGMPhKkBQJHYb+QHhG02GChgRRROsqwmiYMGlPyRMJLm4nuYYooAaSRIkZ0NsP3hP5AfTIQEngJHkN/CuN0ml777yfOCx08/5f4Y6zU3Gk8i8GnrEHzWtfut08mgDgcY2gptyMHzSNRrD+EH08QF3qGg3AERhvSTQ9pmL6zWZv1hCM8TjPJZEdKCjlEYQMyTngRgLpSnhBbwgBzJDibIBxAySuTl6kIwUiWgRm1ereDGRySJn0a0jFUkJAhkVZrLh4cHh2fnP56dn6xX/jrjz8/bwRNW0LQcTNd1hPWNl4NrJEvriFv4NZcLN5Arb1eWOPeP+PKVcMa+Up7bo19ee2wBq5cPuyQa64gb4A3XETeQG64jqxg60JGRqrCBbxnFlut+d6t598/+O43f5kgrYbVvqZUME3W6z1X2v++aLn6P6/nat/4EB/XqjFxe+2bbs3tWTUms1SxEi47zlbbqtX6atllmVags9AGWLkA5+wwaxrgpGU0gjYp3JmQ7qBwd1QFr9486MYyyArnY6rgXbvzMwXj/1BZZ5V6TV1Rj0TUgHYksx8UtZ7b9K7ajesPDR+1i99/MOn+afiyp/x75tIHzPy72vI3/D0YX/6XSGXvb1BLAwQUAAIACADsXCpUk2hAfocBAADZBAAAJAAAAHZpZGVvbGVjdHVyZS9odG1sX3NraW5fc2V0dGluZ3MuanNvbpWUzY6CMBDH7z6FYa8edi1i2FtZIG6yHyb6AkVGbSy0KcVojO++FFEpluxue6Ezv2nnP3R6Ggyr4ayc4evwVH/X67VeK1nC6G7bWmzcYhMWm7TYDtq2JqyA2nYeNamITi57dg02ONbBUlqQhEEalErxXDudpwn20BQ7bRF8D7KNxPFbNHEN5ChAMprvGsALAnfcBnIuM8Lam4Qo9EK/zehjFoym8EELFTHIIFcXdux7ODD2E2QDwebiRfUwvIwcE7JqsolC7L+EXX8lqYl/edbT8HNRijnJgd3OmCJsKrozMyApzRswxnq2wQIYrBSk3/+Qd435M19hCZFzndNM1/FdQRZUFdhIXuZp82fHE8/rDdMRSzior/pP9YqxRGhh14uhx2/8ohHXVNZDGPXGXFmbnsdbVuhyFZ9E7kAWfSmpKoU+eWpbZklOKOu/W4pmUN106GbjIhebTaE4Z4qKLmjZ8gIub4lFUz1NRAS8ap6qCPJhQx/FbuwYna46nc4sj8nefCMG5x9QSwMEFAACAAgA7FwqVLx9NfdKAAAASQAAAB8AAAB2aWRlb2xlY3R1cmUvbG9jYWxfc2V0dGluZ3MueG1ss7GvyM1RKEstKs7Mz7NVMtQzUFJIzUvOT8nMS7dVCg1x07VQUiguScxLSczJz0u1VcrLV1Kwt+OyyclPTswJTi0pASos1rfjAgBQSwECAAAUAAIACADpXCpUMhu6IvkDAADgDgAAGAAAAAAAAAABAAAAAAAAAAAAbm9uZS9jb21tb25fbWVzc2FnZXMubG5nUEsBAgAAFAACAAgA6VwqVBUeYBujAAAAfwEAACkAAAAAAAAAAQAAAAAALwQAAG5vbmUvcGxheWJhY2tfYW5kX25hdmlnYXRpb25fc2V0dGluZ3MueG1sUEsBAgAAFAACAAgA6VwqVB9UimowAwAAxw4AACIAAAAAAAAAAQAAAAAAGQUAAG5vbmUvZmxhc2hfcHVibGlzaGluZ19zZXR0aW5ncy54bWxQSwECAAAUAAIACADpXCpUcVeUnRUBAADRAgAAHAAAAAAAAAABAAAAAACJCAAAbm9uZS9mbGFzaF9za2luX3NldHRpbmdzLnhtbFBLAQIAABQAAgAIAOlcKlTXm3CWKwMAAG8OAAAhAAAAAAAAAAEAAAAAANgJAABub25lL2h0bWxfcHVibGlzaGluZ19zZXR0aW5ncy54bWxQSwECAAAUAAIACADpXCpUjnP2+moAAADlAAAAHAAAAAAAAAABAAAAAABCDQAAbm9uZS9odG1sX3NraW5fc2V0dGluZ3MuanNvblBLAQIAABQAAgAIAOlcKlS8fTX3SgAAAEkAAAAXAAAAAAAAAAEAAAAAAOYNAABub25lL2xvY2FsX3NldHRpbmdzLnhtbFBLAQIAABQAAgAIAFGVnVTuA81MSQMAAOMJAAAUAAAAAAAAAAEAAAAAAGUOAAB1bml2ZXJzYWwvcGxheWVyLnhtbFBLAQIAABQAAgAIAL2CwVQGoq6pcgYAACYZAAAdAAAAAAAAAAEAAAAAAOARAAB1bml2ZXJzYWwvY29tbW9uX21lc3NhZ2VzLmxuZ1BLAQIAABQAAgAIAL2CwVQVHmAbowAAAH8BAAAuAAAAAAAAAAEAAAAAAI0YAAB1bml2ZXJzYWwvcGxheWJhY2tfYW5kX25hdmlnYXRpb25fc2V0dGluZ3MueG1sUEsBAgAAFAACAAgAvYLBVFmBjoFRBAAA3BUAACcAAAAAAAAAAQAAAAAAfBkAAHVuaXZlcnNhbC9mbGFzaF9wdWJsaXNoaW5nX3NldHRpbmdzLnhtbFBLAQIAABQAAgAIAL2CwVSh04FOhgMAAOAMAAAhAAAAAAAAAAEAAAAAABIeAAB1bml2ZXJzYWwvZmxhc2hfc2tpbl9zZXR0aW5ncy54bWxQSwECAAAUAAIACAC9gsFUkUoaz0wEAABmFQAAJgAAAAAAAAABAAAAAADXIQAAdW5pdmVyc2FsL2h0bWxfcHVibGlzaGluZ19zZXR0aW5ncy54bWxQSwECAAAUAAIACAC9gsFU603iqcMBAACLBgAAIQAAAAAAAAABAAAAAABnJgAAdW5pdmVyc2FsL2h0bWxfc2tpbl9zZXR0aW5ncy5qc29uUEsBAgAAFAACAAgAvYLBVJQTsyJpAAAAbgAAABwAAAAAAAAAAQAAAAAAaSgAAHVuaXZlcnNhbC9sb2NhbF9zZXR0aW5ncy54bWxQSwECAAAUAAIACADAgsFUB/ApiUsTAABVMQAAFwAAAAAAAAAAAAAAAAAMKQAAdW5pdmVyc2FsL3VuaXZlcnNhbC5wbmdQSwECAAAUAAIACADAgsFU5WXGsUsAAABqAAAAGwAAAAAAAAABAAAAAACMPAAAdW5pdmVyc2FsL3VuaXZlcnNhbC5wbmcueG1sUEsBAgAAFAACAAgA7FwqVPaxDkKjBQAApRUAACAAAAAAAAAAAQAAAAAAED0AAHZpZGVvbGVjdHVyZS9jb21tb25fbWVzc2FnZXMubG5nUEsBAgAAFAACAAgA7FwqVBUeYBujAAAAfwEAADEAAAAAAAAAAQAAAAAA8UIAAHZpZGVvbGVjdHVyZS9wbGF5YmFja19hbmRfbmF2aWdhdGlvbl9zZXR0aW5ncy54bWxQSwECAAAUAAIACADsXCpUp4ruNgwFAADlGQAAKgAAAAAAAAABAAAAAADjQwAAdmlkZW9sZWN0dXJlL2ZsYXNoX3B1Ymxpc2hpbmdfc2V0dGluZ3MueG1sUEsBAgAAFAACAAgA7FwqVI92Vf5vAgAAhwgAACQAAAAAAAAAAQAAAAAAN0kAAHZpZGVvbGVjdHVyZS9mbGFzaF9za2luX3NldHRpbmdzLnhtbFBLAQIAABQAAgAIAOxcKlR8n4QKAgUAAF0ZAAApAAAAAAAAAAEAAAAAAOhLAAB2aWRlb2xlY3R1cmUvaHRtbF9wdWJsaXNoaW5nX3NldHRpbmdzLnhtbFBLAQIAABQAAgAIAOxcKlSTaEB+hwEAANkEAAAkAAAAAAAAAAEAAAAAADFRAAB2aWRlb2xlY3R1cmUvaHRtbF9za2luX3NldHRpbmdzLmpzb25QSwECAAAUAAIACADsXCpUvH0190oAAABJAAAAHwAAAAAAAAABAAAAAAD6UgAAdmlkZW9sZWN0dXJlL2xvY2FsX3NldHRpbmdzLnhtbFBLBQYAAAAAGAAYAGoHAACBUwAAAAA="/>
  <p:tag name="ISPRING_SCREEN_RECS_UPDATED" val="D:\DHIS2_Projects\DHIS2Fundamentals2.0\DHIS2Customization\iSpringVideos\5.1.4 Creating a dataset - Configuring the options\5.1.4 CreatingADataset_ConfiguringTheOptions (1) (2)"/>
  <p:tag name="ISPRING_RESOURCE_FOLDER" val="D:\DHIS2_Projects\DHIS2Fundamentals2.0\DHIS2Customization\iSpringVideos\5.1.4 Creating a dataset - Configuring the options\5.1.4 CreatingADataset_ConfiguringTheOptions (1) (2)"/>
  <p:tag name="ISPRING_PRESENTATION_PATH" val="D:\DHIS2_Projects\DHIS2Fundamentals2.0\DHIS2Customization\iSpringVideos\5.1.4 Creating a dataset - Configuring the options\5.1.4 CreatingADataset_ConfiguringTheOptions (1) (2).pptx"/>
  <p:tag name="ISPRING_OUTPUT_FOLDER" val="[[&quot;W\uFFFD\uFFFD\uFFFD{0EE2C415-B14D-4F68-A37A-B962E8EEF89A}&quot;,&quot;D:\\DHIS2_Projects\\DHIS2Fundamentals2.0\\DHIS2Customization\\VideoExports\\Full Video&quot;],[&quot;\uFFFD\u007F\uFFFD\uFFFD{6BE92DC9-446C-4AE2-8C04-F8B8C6EF443B}&quot;,&quot;C:\\Users\\alita\\Documents\\0. Clientes LOCAL\\DHIS2\\Fundamentals\\2.0\\4. DHIS2 Customization\\Production&quot;],[&quot;\uFFFD\uFFFD\uFFFDx{36D1059D-F3B6-43C3-9DD5-0F5046437A9F}&quot;,&quot;C:\\Users\\simonase\\Downloads&quot;]]"/>
  <p:tag name="FLASHSPRING_ZOOM_TAG" val="100"/>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100,&quot;optimizeImageForResolution&quot;:&quot;T_FALSE&quot;},&quot;audioQuality&quot;:70,&quot;videoQuality&quot;:10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In this video, you will learn how creating outputs helps visualize and analyze the data available within DHIS2. \r\nKey concepts:\r\n- Data visualization\r\n- Data analysis\r\n- Pivot tables\r\n- Charts\r\n- Maps\r\n- Reports &quot;,&quot;category&quot;:&quot;27&quot;,&quot;permission&quot;:2},&quot;videoScale&quot;:150},&quot;ispringOnlineSettings&quot;:{&quot;onlineDestinationFolderId&quot;:&quot;1&quot;},&quot;cloudSettings&quot;:{&quot;onlineDestinationFolderId&quot;:&quot;0&quot;},&quot;publishDestination&quot;:&quot;ISPRING_STUDIO&quot;,&quot;wordSettings&quot;:{&quot;printCopies&quot;:1},&quot;studioSettings&quot;:{&quot;onlineDestinationPath&quot;:&quot;Learning Content/04. DHIS2 Customization/5.1.4 Creating a dataset - Configuring the options&quot;,&quot;onlineDestinationFolderId&quot;:&quot;e8705190-dc2c-11ec-9f8a-56607b811831&quot;,&quot;onlineDestinationUrl&quot;:&quot;dhis2-academy.ispring.com&quot;,&quot;uploadSources&quot;:true}}"/>
  <p:tag name="ISPRING_PRESENTATION_INFO_2" val="&lt;?xml version=&quot;1.0&quot; encoding=&quot;UTF-8&quot; standalone=&quot;no&quot; ?&gt;&#10;&lt;presentation2&gt;&#10;&#10;  &lt;slides&gt;&#10;    &lt;slide id=&quot;{1F87F41D-4CA5-4380-91F1-28A827C69723}&quot; pptId=&quot;299&quot;/&gt;&#10;    &lt;slide id=&quot;{9CA43974-7857-4AFD-A5D6-E113FAB0C852}&quot; pptId=&quot;300&quot;/&gt;&#10;    &lt;slide id=&quot;{083D2F1F-1EAD-480D-AE7B-08365874D765}&quot; pptId=&quot;308&quot;/&gt;&#10;    &lt;slide id=&quot;{6C85EEB5-2E5B-4E91-A964-BA2CCAA2218B}&quot; pptId=&quot;302&quot;/&gt;&#10;    &lt;slide id=&quot;{2FC22279-E574-4130-8D2F-71DA33AE04BE}&quot; pptId=&quot;303&quot;/&gt;&#10;    &lt;slide id=&quot;{81C204D3-05F4-4293-8216-658CD3C33C2D}&quot; pptId=&quot;304&quot;/&gt;&#10;    &lt;slide id=&quot;{25C401DB-3234-4506-BD8F-0E45672C3798}&quot; pptId=&quot;272&quot;/&gt;&#10;  &lt;/slides&gt;&#10;&#10;  &lt;narration&gt;&#10;    &lt;audioTracks&gt;&#10;      &lt;audioTrack muted=&quot;false&quot; name=&quot;Intro&quot; resource=&quot;25ba5b64&quot; slideId=&quot;{1F87F41D-4CA5-4380-91F1-28A827C69723}&quot; startTime=&quot;0&quot; stepIndex=&quot;0&quot; volume=&quot;1&quot;&gt;&#10;        &lt;audio channels=&quot;2&quot; format=&quot;fltp&quot; sampleRate=&quot;44100&quot;/&gt;&#10;      &lt;/audioTrack&gt;&#10;      &lt;audioTrack muted=&quot;false&quot; name=&quot;outro&quot; resource=&quot;3ce03282&quot; slideId=&quot;{25C401DB-3234-4506-BD8F-0E45672C3798}&quot; startTime=&quot;0&quot; stepIndex=&quot;0&quot; volume=&quot;1&quot;&gt;&#10;        &lt;audio channels=&quot;2&quot; format=&quot;fltp&quot; sampleRate=&quot;44100&quot;/&gt;&#10;      &lt;/audioTrack&gt;&#10;      &lt;audioTrack muted=&quot;false&quot; name=&quot;Slide 2&quot; resource=&quot;e0745d23&quot; slideId=&quot;{9CA43974-7857-4AFD-A5D6-E113FAB0C852}&quot; startTime=&quot;0&quot; stepIndex=&quot;0&quot; volume=&quot;1&quot;&gt;&#10;        &lt;audio channels=&quot;2&quot; format=&quot;fltp&quot; sampleRate=&quot;48000&quot;/&gt;&#10;      &lt;/audioTrack&gt;&#10;      &lt;audioTrack muted=&quot;false&quot; name=&quot;Slide 3&quot; resource=&quot;2c16ec9f&quot; slideId=&quot;{083D2F1F-1EAD-480D-AE7B-08365874D765}&quot; startTime=&quot;0&quot; stepIndex=&quot;0&quot; volume=&quot;1&quot;&gt;&#10;        &lt;audio channels=&quot;2&quot; format=&quot;fltp&quot; sampleRate=&quot;48000&quot;/&gt;&#10;      &lt;/audioTrack&gt;&#10;      &lt;audioTrack muted=&quot;false&quot; name=&quot;Slide 5&quot; resource=&quot;5b806c04&quot; slideId=&quot;{6C85EEB5-2E5B-4E91-A964-BA2CCAA2218B}&quot; startTime=&quot;0&quot; stepIndex=&quot;0&quot; volume=&quot;1&quot;&gt;&#10;        &lt;audio channels=&quot;2&quot; format=&quot;fltp&quot; sampleRate=&quot;48000&quot;/&gt;&#10;      &lt;/audioTrack&gt;&#10;      &lt;audioTrack muted=&quot;false&quot; name=&quot;Slide 7_V2&quot; resource=&quot;8e100b1c&quot; slideId=&quot;{81C204D3-05F4-4293-8216-658CD3C33C2D}&quot; startTime=&quot;0&quot; stepIndex=&quot;0&quot; volume=&quot;1&quot;&gt;&#10;        &lt;audio channels=&quot;2&quot; format=&quot;fltp&quot; sampleRate=&quot;48000&quot;/&gt;&#10;      &lt;/audioTrack&gt;&#10;    &lt;/audioTracks&gt;&#10;    &lt;videoTracks/&gt;&#10;  &lt;/narration&gt;&#10;&#10;&lt;/presentation2&gt;&#10;"/>
  <p:tag name="ISPRING_SCORM_ENDPOINT" val="&lt;endpoint&gt;&lt;enable&gt;0&lt;/enable&gt;&lt;lrs&gt;http://&lt;/lrs&gt;&lt;auth&gt;0&lt;/auth&gt;&lt;login&gt;&lt;/login&gt;&lt;password&gt;&lt;/password&gt;&lt;key&gt;&lt;/key&gt;&lt;name&gt;&lt;/name&gt;&lt;email&gt;&lt;/email&gt;&lt;/endpoint&gt;&#10;"/>
  <p:tag name="ISPRING_SCORM_RATE_QUIZZES" val="0"/>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1F87F41D-4CA5-4380-91F1-28A827C69723}"/>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EF87ED77-7CF0-4417-A1F2-60F42240E9C0}:300"/>
  <p:tag name="GENSWF_ADVANCE_TIME" val="5.712"/>
  <p:tag name="TIMING" val="|1.746"/>
  <p:tag name="ISPRING_SLIDE_ID_2" val="{9CA43974-7857-4AFD-A5D6-E113FAB0C852}"/>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686E9779-20A1-4096-8D40-A9B59D9F2058}:308"/>
  <p:tag name="GENSWF_ADVANCE_TIME" val="7.824"/>
  <p:tag name="TIMING" val="|1.702"/>
  <p:tag name="ISPRING_SLIDE_ID_2" val="{083D2F1F-1EAD-480D-AE7B-08365874D765}"/>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957FAC9C-F567-4D62-A772-0DDB91EBF9D1}:302"/>
  <p:tag name="GENSWF_ADVANCE_TIME" val="37.872"/>
  <p:tag name="TIMING" val="|1.571|7.42|2.03|2.204|3.312|4.94|4.203|4.158"/>
  <p:tag name="ISPRING_SLIDE_ID_2" val="{6C85EEB5-2E5B-4E91-A964-BA2CCAA2218B}"/>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0681A71-3AA1-419A-834D-B95BCD3C4306}:303"/>
  <p:tag name="GENSWF_ADVANCE_TIME" val="193.570"/>
  <p:tag name="ISPRING_SLIDE_ID_2" val="{2FC22279-E574-4130-8D2F-71DA33AE04BE}"/>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FDDC7287-1FA8-47D7-A6D6-656680217E53}:304"/>
  <p:tag name="ISPRING_SLIDE_ID_2" val="{81C204D3-05F4-4293-8216-658CD3C33C2D}"/>
  <p:tag name="GENSWF_ADVANCE_TIME" val="42.504"/>
  <p:tag name="TIMING" val="|2.588|4.454|2.016|2.905|5.173|5.639|2.782|0.78|1.972|3.17"/>
</p:tagLst>
</file>

<file path=ppt/tags/tag8.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SLIDE_UID" val="{564BF23B-A61D-40C5-9CB1-E1221DA92B3C}:272"/>
  <p:tag name="GENSWF_ADVANCE_TIME" val="12.800"/>
  <p:tag name="ISPRING_SLIDE_ID_2" val="{25C401DB-3234-4506-BD8F-0E45672C3798}"/>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21036</TotalTime>
  <Words>891</Words>
  <Application>Microsoft Macintosh PowerPoint</Application>
  <PresentationFormat>Widescreen</PresentationFormat>
  <Paragraphs>54</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Lato</vt:lpstr>
      <vt:lpstr>Rubik</vt:lpstr>
      <vt:lpstr>Rubik Medium</vt:lpstr>
      <vt:lpstr>DHIS2 Online Academy</vt:lpstr>
      <vt:lpstr>PowerPoint Presentation</vt:lpstr>
      <vt:lpstr>In this video, you will see…</vt:lpstr>
      <vt:lpstr>RMNCAH data set</vt:lpstr>
      <vt:lpstr>Steps to create a data set</vt:lpstr>
      <vt:lpstr>PowerPoint Presentation</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5.1.4 Creating a dataset - Configuring the options</dc:title>
  <dc:subject>elearning</dc:subject>
  <dc:creator>Alejandra Avila</dc:creator>
  <cp:lastModifiedBy>Simona Sekerova</cp:lastModifiedBy>
  <cp:revision>742</cp:revision>
  <cp:lastPrinted>2021-06-09T13:32:46Z</cp:lastPrinted>
  <dcterms:created xsi:type="dcterms:W3CDTF">2021-02-03T12:41:27Z</dcterms:created>
  <dcterms:modified xsi:type="dcterms:W3CDTF">2023-04-13T15:07:14Z</dcterms:modified>
</cp:coreProperties>
</file>